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18288000" cy="10287000"/>
  <p:notesSz cx="18288000" cy="10287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95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95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95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8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4591" y="6638248"/>
            <a:ext cx="8072298" cy="364489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081353" y="1028700"/>
            <a:ext cx="4206646" cy="822959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1028700"/>
            <a:ext cx="4282380" cy="822959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9238" y="6638248"/>
            <a:ext cx="8072298" cy="364489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569174" y="552198"/>
            <a:ext cx="2438399" cy="24098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95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8287998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25247" y="4017613"/>
            <a:ext cx="9483090" cy="20205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95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0" y="1686180"/>
            <a:ext cx="10467340" cy="2419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6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38.jpg"/><Relationship Id="rId5" Type="http://schemas.openxmlformats.org/officeDocument/2006/relationships/image" Target="../media/image39.jpg"/><Relationship Id="rId6" Type="http://schemas.openxmlformats.org/officeDocument/2006/relationships/image" Target="../media/image40.jpg"/><Relationship Id="rId7" Type="http://schemas.openxmlformats.org/officeDocument/2006/relationships/image" Target="../media/image41.jpg"/><Relationship Id="rId8" Type="http://schemas.openxmlformats.org/officeDocument/2006/relationships/image" Target="../media/image16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Relationship Id="rId3" Type="http://schemas.openxmlformats.org/officeDocument/2006/relationships/image" Target="../media/image16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43.jpg"/><Relationship Id="rId5" Type="http://schemas.openxmlformats.org/officeDocument/2006/relationships/image" Target="../media/image44.jpg"/><Relationship Id="rId6" Type="http://schemas.openxmlformats.org/officeDocument/2006/relationships/image" Target="../media/image16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45.jpg"/><Relationship Id="rId5" Type="http://schemas.openxmlformats.org/officeDocument/2006/relationships/image" Target="../media/image46.jpg"/><Relationship Id="rId6" Type="http://schemas.openxmlformats.org/officeDocument/2006/relationships/image" Target="../media/image16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47.jpg"/><Relationship Id="rId5" Type="http://schemas.openxmlformats.org/officeDocument/2006/relationships/image" Target="../media/image48.jpg"/><Relationship Id="rId6" Type="http://schemas.openxmlformats.org/officeDocument/2006/relationships/image" Target="../media/image49.jpg"/><Relationship Id="rId7" Type="http://schemas.openxmlformats.org/officeDocument/2006/relationships/image" Target="../media/image16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50.jpg"/><Relationship Id="rId5" Type="http://schemas.openxmlformats.org/officeDocument/2006/relationships/image" Target="../media/image51.jpg"/><Relationship Id="rId6" Type="http://schemas.openxmlformats.org/officeDocument/2006/relationships/image" Target="../media/image52.jpg"/><Relationship Id="rId7" Type="http://schemas.openxmlformats.org/officeDocument/2006/relationships/image" Target="../media/image16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53.png"/><Relationship Id="rId5" Type="http://schemas.openxmlformats.org/officeDocument/2006/relationships/image" Target="../media/image16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5.png"/><Relationship Id="rId6" Type="http://schemas.openxmlformats.org/officeDocument/2006/relationships/image" Target="../media/image16.png"/><Relationship Id="rId7" Type="http://schemas.openxmlformats.org/officeDocument/2006/relationships/image" Target="../media/image56.jpg"/><Relationship Id="rId8" Type="http://schemas.openxmlformats.org/officeDocument/2006/relationships/image" Target="../media/image57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jpg"/><Relationship Id="rId6" Type="http://schemas.openxmlformats.org/officeDocument/2006/relationships/image" Target="../media/image16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Relationship Id="rId4" Type="http://schemas.openxmlformats.org/officeDocument/2006/relationships/image" Target="../media/image19.png"/><Relationship Id="rId5" Type="http://schemas.openxmlformats.org/officeDocument/2006/relationships/image" Target="../media/image16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16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6" Type="http://schemas.openxmlformats.org/officeDocument/2006/relationships/image" Target="../media/image16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3" Type="http://schemas.openxmlformats.org/officeDocument/2006/relationships/image" Target="../media/image16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16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1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34154" y="6638249"/>
            <a:ext cx="8072298" cy="3644899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081352" y="1028700"/>
            <a:ext cx="4206646" cy="8229599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028700"/>
            <a:ext cx="4282380" cy="8229599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1769067" y="4560873"/>
            <a:ext cx="14238605" cy="1515745"/>
          </a:xfrm>
          <a:prstGeom prst="rect">
            <a:avLst/>
          </a:prstGeom>
        </p:spPr>
        <p:txBody>
          <a:bodyPr wrap="square" lIns="0" tIns="263525" rIns="0" bIns="0" rtlCol="0" vert="horz">
            <a:spAutoFit/>
          </a:bodyPr>
          <a:lstStyle/>
          <a:p>
            <a:pPr marL="3401060" marR="5080" indent="-3388995">
              <a:lnSpc>
                <a:spcPct val="71300"/>
              </a:lnSpc>
              <a:spcBef>
                <a:spcPts val="2075"/>
              </a:spcBef>
              <a:tabLst>
                <a:tab pos="3989704" algn="l"/>
                <a:tab pos="6161405" algn="l"/>
                <a:tab pos="8126095" algn="l"/>
              </a:tabLst>
            </a:pPr>
            <a:r>
              <a:rPr dirty="0" sz="4650" spc="-4345">
                <a:solidFill>
                  <a:srgbClr val="FFFFFF"/>
                </a:solidFill>
                <a:latin typeface="Microsoft Sans Serif"/>
                <a:cs typeface="Microsoft Sans Serif"/>
              </a:rPr>
              <a:t>М</a:t>
            </a:r>
            <a:r>
              <a:rPr dirty="0" sz="5700" spc="10">
                <a:solidFill>
                  <a:srgbClr val="808080"/>
                </a:solidFill>
                <a:latin typeface="Lucida Sans Unicode"/>
                <a:cs typeface="Lucida Sans Unicode"/>
              </a:rPr>
              <a:t>М</a:t>
            </a:r>
            <a:r>
              <a:rPr dirty="0" sz="4650" spc="-4095">
                <a:solidFill>
                  <a:srgbClr val="FFFFFF"/>
                </a:solidFill>
                <a:latin typeface="Microsoft Sans Serif"/>
                <a:cs typeface="Microsoft Sans Serif"/>
              </a:rPr>
              <a:t>Ә</a:t>
            </a:r>
            <a:r>
              <a:rPr dirty="0" sz="4700" spc="-455">
                <a:solidFill>
                  <a:srgbClr val="808080"/>
                </a:solidFill>
                <a:latin typeface="Microsoft Sans Serif"/>
                <a:cs typeface="Microsoft Sans Serif"/>
              </a:rPr>
              <a:t>Ә</a:t>
            </a:r>
            <a:r>
              <a:rPr dirty="0" sz="4700" spc="-785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dirty="0" sz="5700" spc="-4435">
                <a:solidFill>
                  <a:srgbClr val="808080"/>
                </a:solidFill>
                <a:latin typeface="Lucida Sans Unicode"/>
                <a:cs typeface="Lucida Sans Unicode"/>
              </a:rPr>
              <a:t>С</a:t>
            </a:r>
            <a:r>
              <a:rPr dirty="0" sz="4650" spc="-44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dirty="0" sz="4650" spc="-76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4650" spc="-3660">
                <a:solidFill>
                  <a:srgbClr val="FFFFFF"/>
                </a:solidFill>
                <a:latin typeface="Microsoft Sans Serif"/>
                <a:cs typeface="Microsoft Sans Serif"/>
              </a:rPr>
              <a:t>Л</a:t>
            </a:r>
            <a:r>
              <a:rPr dirty="0" sz="5700" spc="114">
                <a:solidFill>
                  <a:srgbClr val="808080"/>
                </a:solidFill>
                <a:latin typeface="Lucida Sans Unicode"/>
                <a:cs typeface="Lucida Sans Unicode"/>
              </a:rPr>
              <a:t>Л</a:t>
            </a:r>
            <a:r>
              <a:rPr dirty="0" sz="4650" spc="-374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dirty="0" sz="5700" spc="114">
                <a:solidFill>
                  <a:srgbClr val="808080"/>
                </a:solidFill>
                <a:latin typeface="Lucida Sans Unicode"/>
                <a:cs typeface="Lucida Sans Unicode"/>
              </a:rPr>
              <a:t>И</a:t>
            </a:r>
            <a:r>
              <a:rPr dirty="0" sz="4650" spc="-3465">
                <a:solidFill>
                  <a:srgbClr val="FFFFFF"/>
                </a:solidFill>
                <a:latin typeface="Microsoft Sans Serif"/>
                <a:cs typeface="Microsoft Sans Serif"/>
              </a:rPr>
              <a:t>Х</a:t>
            </a:r>
            <a:r>
              <a:rPr dirty="0" sz="5700" spc="114">
                <a:solidFill>
                  <a:srgbClr val="808080"/>
                </a:solidFill>
                <a:latin typeface="Lucida Sans Unicode"/>
                <a:cs typeface="Lucida Sans Unicode"/>
              </a:rPr>
              <a:t>Х</a:t>
            </a:r>
            <a:r>
              <a:rPr dirty="0" sz="4650" spc="-3460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r>
              <a:rPr dirty="0" sz="5700" spc="114">
                <a:solidFill>
                  <a:srgbClr val="808080"/>
                </a:solidFill>
                <a:latin typeface="Lucida Sans Unicode"/>
                <a:cs typeface="Lucida Sans Unicode"/>
              </a:rPr>
              <a:t>А</a:t>
            </a:r>
            <a:r>
              <a:rPr dirty="0" sz="5700" spc="-3965">
                <a:solidFill>
                  <a:srgbClr val="808080"/>
                </a:solidFill>
                <a:latin typeface="Lucida Sans Unicode"/>
                <a:cs typeface="Lucida Sans Unicode"/>
              </a:rPr>
              <a:t>Т</a:t>
            </a:r>
            <a:r>
              <a:rPr dirty="0" sz="4650" spc="-350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dirty="0" sz="465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dirty="0" sz="5700" spc="-4905">
                <a:solidFill>
                  <a:srgbClr val="808080"/>
                </a:solidFill>
                <a:latin typeface="Lucida Sans Unicode"/>
                <a:cs typeface="Lucida Sans Unicode"/>
              </a:rPr>
              <a:t>Ж</a:t>
            </a:r>
            <a:r>
              <a:rPr dirty="0" sz="4650" spc="-210">
                <a:solidFill>
                  <a:srgbClr val="FFFFFF"/>
                </a:solidFill>
                <a:latin typeface="Microsoft Sans Serif"/>
                <a:cs typeface="Microsoft Sans Serif"/>
              </a:rPr>
              <a:t>Ж</a:t>
            </a:r>
            <a:r>
              <a:rPr dirty="0" sz="4650" spc="-77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4700" spc="-3865">
                <a:solidFill>
                  <a:srgbClr val="808080"/>
                </a:solidFill>
                <a:latin typeface="Microsoft Sans Serif"/>
                <a:cs typeface="Microsoft Sans Serif"/>
              </a:rPr>
              <a:t>Ә</a:t>
            </a:r>
            <a:r>
              <a:rPr dirty="0" sz="4650" spc="-185">
                <a:solidFill>
                  <a:srgbClr val="FFFFFF"/>
                </a:solidFill>
                <a:latin typeface="Microsoft Sans Serif"/>
                <a:cs typeface="Microsoft Sans Serif"/>
              </a:rPr>
              <a:t>Ә</a:t>
            </a:r>
            <a:r>
              <a:rPr dirty="0" sz="4650" spc="-76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5700" spc="-4175">
                <a:solidFill>
                  <a:srgbClr val="808080"/>
                </a:solidFill>
                <a:latin typeface="Lucida Sans Unicode"/>
                <a:cs typeface="Lucida Sans Unicode"/>
              </a:rPr>
              <a:t>Н</a:t>
            </a:r>
            <a:r>
              <a:rPr dirty="0" sz="4650" spc="45">
                <a:solidFill>
                  <a:srgbClr val="FFFFFF"/>
                </a:solidFill>
                <a:latin typeface="Microsoft Sans Serif"/>
                <a:cs typeface="Microsoft Sans Serif"/>
              </a:rPr>
              <a:t>Н</a:t>
            </a:r>
            <a:r>
              <a:rPr dirty="0" sz="4650" spc="-76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5700" spc="-3429">
                <a:solidFill>
                  <a:srgbClr val="808080"/>
                </a:solidFill>
                <a:latin typeface="Lucida Sans Unicode"/>
                <a:cs typeface="Lucida Sans Unicode"/>
              </a:rPr>
              <a:t>Е</a:t>
            </a:r>
            <a:r>
              <a:rPr dirty="0" sz="4650" spc="-295">
                <a:solidFill>
                  <a:srgbClr val="FFFFFF"/>
                </a:solidFill>
                <a:latin typeface="Microsoft Sans Serif"/>
                <a:cs typeface="Microsoft Sans Serif"/>
              </a:rPr>
              <a:t>Е</a:t>
            </a:r>
            <a:r>
              <a:rPr dirty="0" sz="465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dirty="0" sz="4700" spc="-3620">
                <a:solidFill>
                  <a:srgbClr val="808080"/>
                </a:solidFill>
                <a:latin typeface="Microsoft Sans Serif"/>
                <a:cs typeface="Microsoft Sans Serif"/>
              </a:rPr>
              <a:t>Ү</a:t>
            </a:r>
            <a:r>
              <a:rPr dirty="0" sz="4650" spc="-470">
                <a:solidFill>
                  <a:srgbClr val="FFFFFF"/>
                </a:solidFill>
                <a:latin typeface="Microsoft Sans Serif"/>
                <a:cs typeface="Microsoft Sans Serif"/>
              </a:rPr>
              <a:t>Ү</a:t>
            </a:r>
            <a:r>
              <a:rPr dirty="0" sz="4650" spc="-76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4650" spc="-3520">
                <a:solidFill>
                  <a:srgbClr val="FFFFFF"/>
                </a:solidFill>
                <a:latin typeface="Microsoft Sans Serif"/>
                <a:cs typeface="Microsoft Sans Serif"/>
              </a:rPr>
              <a:t>К</a:t>
            </a:r>
            <a:r>
              <a:rPr dirty="0" sz="5700" spc="55">
                <a:solidFill>
                  <a:srgbClr val="808080"/>
                </a:solidFill>
                <a:latin typeface="Lucida Sans Unicode"/>
                <a:cs typeface="Lucida Sans Unicode"/>
              </a:rPr>
              <a:t>К</a:t>
            </a:r>
            <a:r>
              <a:rPr dirty="0" sz="4650" spc="-1710">
                <a:solidFill>
                  <a:srgbClr val="FFFFFF"/>
                </a:solidFill>
                <a:latin typeface="Microsoft Sans Serif"/>
                <a:cs typeface="Microsoft Sans Serif"/>
              </a:rPr>
              <a:t>І</a:t>
            </a:r>
            <a:r>
              <a:rPr dirty="0" sz="5700" spc="55">
                <a:solidFill>
                  <a:srgbClr val="808080"/>
                </a:solidFill>
                <a:latin typeface="Lucida Sans Unicode"/>
                <a:cs typeface="Lucida Sans Unicode"/>
              </a:rPr>
              <a:t>І</a:t>
            </a:r>
            <a:r>
              <a:rPr dirty="0" sz="4650" spc="-4300">
                <a:solidFill>
                  <a:srgbClr val="FFFFFF"/>
                </a:solidFill>
                <a:latin typeface="Microsoft Sans Serif"/>
                <a:cs typeface="Microsoft Sans Serif"/>
              </a:rPr>
              <a:t>М</a:t>
            </a:r>
            <a:r>
              <a:rPr dirty="0" sz="5700" spc="55">
                <a:solidFill>
                  <a:srgbClr val="808080"/>
                </a:solidFill>
                <a:latin typeface="Lucida Sans Unicode"/>
                <a:cs typeface="Lucida Sans Unicode"/>
              </a:rPr>
              <a:t>М</a:t>
            </a:r>
            <a:r>
              <a:rPr dirty="0" sz="4650" spc="-3545">
                <a:solidFill>
                  <a:srgbClr val="FFFFFF"/>
                </a:solidFill>
                <a:latin typeface="Microsoft Sans Serif"/>
                <a:cs typeface="Microsoft Sans Serif"/>
              </a:rPr>
              <a:t>Е</a:t>
            </a:r>
            <a:r>
              <a:rPr dirty="0" sz="5700" spc="55">
                <a:solidFill>
                  <a:srgbClr val="808080"/>
                </a:solidFill>
                <a:latin typeface="Lucida Sans Unicode"/>
                <a:cs typeface="Lucida Sans Unicode"/>
              </a:rPr>
              <a:t>Е</a:t>
            </a:r>
            <a:r>
              <a:rPr dirty="0" sz="5700" spc="-4025">
                <a:solidFill>
                  <a:srgbClr val="808080"/>
                </a:solidFill>
                <a:latin typeface="Lucida Sans Unicode"/>
                <a:cs typeface="Lucida Sans Unicode"/>
              </a:rPr>
              <a:t>Т</a:t>
            </a:r>
            <a:r>
              <a:rPr dirty="0" sz="4650" spc="-409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dirty="0" sz="4650" spc="-76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4650" spc="-3395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dirty="0" sz="5700" spc="-70">
                <a:solidFill>
                  <a:srgbClr val="808080"/>
                </a:solidFill>
                <a:latin typeface="Lucida Sans Unicode"/>
                <a:cs typeface="Lucida Sans Unicode"/>
              </a:rPr>
              <a:t>Т</a:t>
            </a:r>
            <a:r>
              <a:rPr dirty="0" sz="4650" spc="-1835">
                <a:solidFill>
                  <a:srgbClr val="FFFFFF"/>
                </a:solidFill>
                <a:latin typeface="Microsoft Sans Serif"/>
                <a:cs typeface="Microsoft Sans Serif"/>
              </a:rPr>
              <a:t>І</a:t>
            </a:r>
            <a:r>
              <a:rPr dirty="0" sz="5700" spc="-70">
                <a:solidFill>
                  <a:srgbClr val="808080"/>
                </a:solidFill>
                <a:latin typeface="Lucida Sans Unicode"/>
                <a:cs typeface="Lucida Sans Unicode"/>
              </a:rPr>
              <a:t>І</a:t>
            </a:r>
            <a:r>
              <a:rPr dirty="0" sz="4650" spc="-3645">
                <a:solidFill>
                  <a:srgbClr val="FFFFFF"/>
                </a:solidFill>
                <a:latin typeface="Microsoft Sans Serif"/>
                <a:cs typeface="Microsoft Sans Serif"/>
              </a:rPr>
              <a:t>К</a:t>
            </a:r>
            <a:r>
              <a:rPr dirty="0" sz="5700" spc="-535">
                <a:solidFill>
                  <a:srgbClr val="808080"/>
                </a:solidFill>
                <a:latin typeface="Lucida Sans Unicode"/>
                <a:cs typeface="Lucida Sans Unicode"/>
              </a:rPr>
              <a:t>К</a:t>
            </a:r>
            <a:r>
              <a:rPr dirty="0" sz="5700" spc="415">
                <a:solidFill>
                  <a:srgbClr val="808080"/>
                </a:solidFill>
                <a:latin typeface="Lucida Sans Unicode"/>
                <a:cs typeface="Lucida Sans Unicode"/>
              </a:rPr>
              <a:t> </a:t>
            </a:r>
            <a:r>
              <a:rPr dirty="0" sz="4650" spc="-3225">
                <a:solidFill>
                  <a:srgbClr val="FFFFFF"/>
                </a:solidFill>
                <a:latin typeface="Microsoft Sans Serif"/>
                <a:cs typeface="Microsoft Sans Serif"/>
              </a:rPr>
              <a:t>Е</a:t>
            </a:r>
            <a:r>
              <a:rPr dirty="0" sz="5700" spc="375">
                <a:solidFill>
                  <a:srgbClr val="808080"/>
                </a:solidFill>
                <a:latin typeface="Lucida Sans Unicode"/>
                <a:cs typeface="Lucida Sans Unicode"/>
              </a:rPr>
              <a:t>Е</a:t>
            </a:r>
            <a:r>
              <a:rPr dirty="0" sz="5700" spc="-5015">
                <a:solidFill>
                  <a:srgbClr val="808080"/>
                </a:solidFill>
                <a:latin typeface="Lucida Sans Unicode"/>
                <a:cs typeface="Lucida Sans Unicode"/>
              </a:rPr>
              <a:t>М</a:t>
            </a:r>
            <a:r>
              <a:rPr dirty="0" sz="4650" spc="-90">
                <a:solidFill>
                  <a:srgbClr val="FFFFFF"/>
                </a:solidFill>
                <a:latin typeface="Microsoft Sans Serif"/>
                <a:cs typeface="Microsoft Sans Serif"/>
              </a:rPr>
              <a:t>М</a:t>
            </a:r>
            <a:r>
              <a:rPr dirty="0" sz="4650" spc="-7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4650" spc="-3915">
                <a:solidFill>
                  <a:srgbClr val="FFFFFF"/>
                </a:solidFill>
                <a:latin typeface="Microsoft Sans Serif"/>
                <a:cs typeface="Microsoft Sans Serif"/>
              </a:rPr>
              <a:t>Е</a:t>
            </a:r>
            <a:r>
              <a:rPr dirty="0" sz="5700" spc="-315">
                <a:solidFill>
                  <a:srgbClr val="808080"/>
                </a:solidFill>
                <a:latin typeface="Lucida Sans Unicode"/>
                <a:cs typeface="Lucida Sans Unicode"/>
              </a:rPr>
              <a:t>Е</a:t>
            </a:r>
            <a:r>
              <a:rPr dirty="0" sz="4650" spc="-418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dirty="0" sz="5700" spc="-780">
                <a:solidFill>
                  <a:srgbClr val="808080"/>
                </a:solidFill>
                <a:latin typeface="Lucida Sans Unicode"/>
                <a:cs typeface="Lucida Sans Unicode"/>
              </a:rPr>
              <a:t>С</a:t>
            </a:r>
            <a:r>
              <a:rPr dirty="0" sz="5700" spc="415">
                <a:solidFill>
                  <a:srgbClr val="808080"/>
                </a:solidFill>
                <a:latin typeface="Lucida Sans Unicode"/>
                <a:cs typeface="Lucida Sans Unicode"/>
              </a:rPr>
              <a:t> </a:t>
            </a:r>
            <a:r>
              <a:rPr dirty="0" sz="4700" spc="-3620">
                <a:solidFill>
                  <a:srgbClr val="808080"/>
                </a:solidFill>
                <a:latin typeface="Microsoft Sans Serif"/>
                <a:cs typeface="Microsoft Sans Serif"/>
              </a:rPr>
              <a:t>Ұ</a:t>
            </a:r>
            <a:r>
              <a:rPr dirty="0" sz="4650" spc="-470">
                <a:solidFill>
                  <a:srgbClr val="FFFFFF"/>
                </a:solidFill>
                <a:latin typeface="Microsoft Sans Serif"/>
                <a:cs typeface="Microsoft Sans Serif"/>
              </a:rPr>
              <a:t>Ұ</a:t>
            </a:r>
            <a:r>
              <a:rPr dirty="0" sz="4650" spc="-7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5700" spc="-4150">
                <a:solidFill>
                  <a:srgbClr val="808080"/>
                </a:solidFill>
                <a:latin typeface="Lucida Sans Unicode"/>
                <a:cs typeface="Lucida Sans Unicode"/>
              </a:rPr>
              <a:t>Й</a:t>
            </a:r>
            <a:r>
              <a:rPr dirty="0" sz="4650" spc="125">
                <a:solidFill>
                  <a:srgbClr val="FFFFFF"/>
                </a:solidFill>
                <a:latin typeface="Microsoft Sans Serif"/>
                <a:cs typeface="Microsoft Sans Serif"/>
              </a:rPr>
              <a:t>Й</a:t>
            </a:r>
            <a:r>
              <a:rPr dirty="0" sz="4650" spc="-77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5700" spc="-4740">
                <a:solidFill>
                  <a:srgbClr val="808080"/>
                </a:solidFill>
                <a:latin typeface="Lucida Sans Unicode"/>
                <a:cs typeface="Lucida Sans Unicode"/>
              </a:rPr>
              <a:t>Ы</a:t>
            </a:r>
            <a:r>
              <a:rPr dirty="0" sz="4650" spc="-130">
                <a:solidFill>
                  <a:srgbClr val="FFFFFF"/>
                </a:solidFill>
                <a:latin typeface="Microsoft Sans Serif"/>
                <a:cs typeface="Microsoft Sans Serif"/>
              </a:rPr>
              <a:t>Ы</a:t>
            </a:r>
            <a:r>
              <a:rPr dirty="0" sz="4650" spc="-76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4650" spc="-4135">
                <a:solidFill>
                  <a:srgbClr val="FFFFFF"/>
                </a:solidFill>
                <a:latin typeface="Microsoft Sans Serif"/>
                <a:cs typeface="Microsoft Sans Serif"/>
              </a:rPr>
              <a:t>М</a:t>
            </a:r>
            <a:r>
              <a:rPr dirty="0" sz="5700" spc="220">
                <a:solidFill>
                  <a:srgbClr val="808080"/>
                </a:solidFill>
                <a:latin typeface="Lucida Sans Unicode"/>
                <a:cs typeface="Lucida Sans Unicode"/>
              </a:rPr>
              <a:t>М</a:t>
            </a:r>
            <a:r>
              <a:rPr dirty="0" sz="3900" spc="-1614" b="1">
                <a:solidFill>
                  <a:srgbClr val="808080"/>
                </a:solidFill>
                <a:latin typeface="Sitka Subheading"/>
                <a:cs typeface="Sitka Subheading"/>
              </a:rPr>
              <a:t>:</a:t>
            </a:r>
            <a:r>
              <a:rPr dirty="0" sz="4650" spc="-245" b="1">
                <a:solidFill>
                  <a:srgbClr val="FFFFFF"/>
                </a:solidFill>
                <a:latin typeface="Trebuchet MS"/>
                <a:cs typeface="Trebuchet MS"/>
              </a:rPr>
              <a:t>:</a:t>
            </a:r>
            <a:r>
              <a:rPr dirty="0" sz="4650" spc="-73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150" spc="-1275" b="1">
                <a:solidFill>
                  <a:srgbClr val="808080"/>
                </a:solidFill>
                <a:latin typeface="Arial"/>
                <a:cs typeface="Arial"/>
              </a:rPr>
              <a:t>“</a:t>
            </a:r>
            <a:r>
              <a:rPr dirty="0" sz="4650" spc="-195" b="1">
                <a:solidFill>
                  <a:srgbClr val="FFFFFF"/>
                </a:solidFill>
                <a:latin typeface="Trebuchet MS"/>
                <a:cs typeface="Trebuchet MS"/>
              </a:rPr>
              <a:t>“</a:t>
            </a:r>
            <a:r>
              <a:rPr dirty="0" sz="4650" spc="-944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5700" spc="-4110">
                <a:solidFill>
                  <a:srgbClr val="808080"/>
                </a:solidFill>
                <a:latin typeface="Lucida Sans Unicode"/>
                <a:cs typeface="Lucida Sans Unicode"/>
              </a:rPr>
              <a:t>А</a:t>
            </a:r>
            <a:r>
              <a:rPr dirty="0" sz="4650" spc="-130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r>
              <a:rPr dirty="0" sz="4650" spc="-7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5700" spc="-3300">
                <a:solidFill>
                  <a:srgbClr val="808080"/>
                </a:solidFill>
                <a:latin typeface="Lucida Sans Unicode"/>
                <a:cs typeface="Lucida Sans Unicode"/>
              </a:rPr>
              <a:t>З</a:t>
            </a:r>
            <a:r>
              <a:rPr dirty="0" sz="4650" spc="-210">
                <a:solidFill>
                  <a:srgbClr val="FFFFFF"/>
                </a:solidFill>
                <a:latin typeface="Microsoft Sans Serif"/>
                <a:cs typeface="Microsoft Sans Serif"/>
              </a:rPr>
              <a:t>З</a:t>
            </a:r>
            <a:r>
              <a:rPr dirty="0" sz="4650" spc="-76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5700" spc="-4110">
                <a:solidFill>
                  <a:srgbClr val="808080"/>
                </a:solidFill>
                <a:latin typeface="Lucida Sans Unicode"/>
                <a:cs typeface="Lucida Sans Unicode"/>
              </a:rPr>
              <a:t>А</a:t>
            </a:r>
            <a:r>
              <a:rPr dirty="0" sz="4650" spc="-130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r>
              <a:rPr dirty="0" sz="4650" spc="-76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5700" spc="-4745">
                <a:solidFill>
                  <a:srgbClr val="808080"/>
                </a:solidFill>
                <a:latin typeface="Lucida Sans Unicode"/>
                <a:cs typeface="Lucida Sans Unicode"/>
              </a:rPr>
              <a:t>М</a:t>
            </a:r>
            <a:r>
              <a:rPr dirty="0" sz="4650" spc="180">
                <a:solidFill>
                  <a:srgbClr val="FFFFFF"/>
                </a:solidFill>
                <a:latin typeface="Microsoft Sans Serif"/>
                <a:cs typeface="Microsoft Sans Serif"/>
              </a:rPr>
              <a:t>М</a:t>
            </a:r>
            <a:r>
              <a:rPr dirty="0" sz="4650" spc="-76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5700" spc="-4110">
                <a:solidFill>
                  <a:srgbClr val="808080"/>
                </a:solidFill>
                <a:latin typeface="Lucida Sans Unicode"/>
                <a:cs typeface="Lucida Sans Unicode"/>
              </a:rPr>
              <a:t>А</a:t>
            </a:r>
            <a:r>
              <a:rPr dirty="0" sz="4650" spc="-130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r>
              <a:rPr dirty="0" sz="4650" spc="-76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4650" spc="-3575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dirty="0" sz="5700" spc="-250">
                <a:solidFill>
                  <a:srgbClr val="808080"/>
                </a:solidFill>
                <a:latin typeface="Lucida Sans Unicode"/>
                <a:cs typeface="Lucida Sans Unicode"/>
              </a:rPr>
              <a:t>Т</a:t>
            </a:r>
            <a:r>
              <a:rPr dirty="0" sz="4650" spc="-3575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dirty="0" sz="5700" spc="-250">
                <a:solidFill>
                  <a:srgbClr val="808080"/>
                </a:solidFill>
                <a:latin typeface="Lucida Sans Unicode"/>
                <a:cs typeface="Lucida Sans Unicode"/>
              </a:rPr>
              <a:t>Т</a:t>
            </a:r>
            <a:r>
              <a:rPr dirty="0" sz="5700" spc="-5325">
                <a:solidFill>
                  <a:srgbClr val="808080"/>
                </a:solidFill>
                <a:latin typeface="Lucida Sans Unicode"/>
                <a:cs typeface="Lucida Sans Unicode"/>
              </a:rPr>
              <a:t>Ы</a:t>
            </a:r>
            <a:r>
              <a:rPr dirty="0" sz="4650" spc="-715">
                <a:solidFill>
                  <a:srgbClr val="FFFFFF"/>
                </a:solidFill>
                <a:latin typeface="Microsoft Sans Serif"/>
                <a:cs typeface="Microsoft Sans Serif"/>
              </a:rPr>
              <a:t>Ы</a:t>
            </a:r>
            <a:r>
              <a:rPr dirty="0" sz="4650" spc="-76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4700" spc="-3465">
                <a:solidFill>
                  <a:srgbClr val="808080"/>
                </a:solidFill>
                <a:latin typeface="Microsoft Sans Serif"/>
                <a:cs typeface="Microsoft Sans Serif"/>
              </a:rPr>
              <a:t>Қ</a:t>
            </a:r>
            <a:r>
              <a:rPr dirty="0" sz="4650" spc="-135">
                <a:solidFill>
                  <a:srgbClr val="FFFFFF"/>
                </a:solidFill>
                <a:latin typeface="Microsoft Sans Serif"/>
                <a:cs typeface="Microsoft Sans Serif"/>
              </a:rPr>
              <a:t>Қ</a:t>
            </a:r>
            <a:r>
              <a:rPr dirty="0" sz="465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dirty="0" sz="4650" spc="-3495">
                <a:solidFill>
                  <a:srgbClr val="FFFFFF"/>
                </a:solidFill>
                <a:latin typeface="Microsoft Sans Serif"/>
                <a:cs typeface="Microsoft Sans Serif"/>
              </a:rPr>
              <a:t>Қ</a:t>
            </a:r>
            <a:r>
              <a:rPr dirty="0" sz="4700" spc="-200">
                <a:solidFill>
                  <a:srgbClr val="808080"/>
                </a:solidFill>
                <a:latin typeface="Microsoft Sans Serif"/>
                <a:cs typeface="Microsoft Sans Serif"/>
              </a:rPr>
              <a:t>Қ</a:t>
            </a:r>
            <a:r>
              <a:rPr dirty="0" sz="4700" spc="-78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dirty="0" sz="4650" spc="-415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dirty="0" sz="5700" spc="-35">
                <a:solidFill>
                  <a:srgbClr val="808080"/>
                </a:solidFill>
                <a:latin typeface="Lucida Sans Unicode"/>
                <a:cs typeface="Lucida Sans Unicode"/>
              </a:rPr>
              <a:t>О</a:t>
            </a:r>
            <a:r>
              <a:rPr dirty="0" sz="4700" spc="-3195">
                <a:solidFill>
                  <a:srgbClr val="808080"/>
                </a:solidFill>
                <a:latin typeface="Microsoft Sans Serif"/>
                <a:cs typeface="Microsoft Sans Serif"/>
              </a:rPr>
              <a:t>Ғ</a:t>
            </a:r>
            <a:r>
              <a:rPr dirty="0" sz="4650" spc="-500">
                <a:solidFill>
                  <a:srgbClr val="FFFFFF"/>
                </a:solidFill>
                <a:latin typeface="Microsoft Sans Serif"/>
                <a:cs typeface="Microsoft Sans Serif"/>
              </a:rPr>
              <a:t>Ғ</a:t>
            </a:r>
            <a:r>
              <a:rPr dirty="0" sz="4650" spc="-7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5700" spc="-4110">
                <a:solidFill>
                  <a:srgbClr val="808080"/>
                </a:solidFill>
                <a:latin typeface="Lucida Sans Unicode"/>
                <a:cs typeface="Lucida Sans Unicode"/>
              </a:rPr>
              <a:t>А</a:t>
            </a:r>
            <a:r>
              <a:rPr dirty="0" sz="4650" spc="-130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r>
              <a:rPr dirty="0" sz="4650" spc="-76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5700" spc="-4745">
                <a:solidFill>
                  <a:srgbClr val="808080"/>
                </a:solidFill>
                <a:latin typeface="Lucida Sans Unicode"/>
                <a:cs typeface="Lucida Sans Unicode"/>
              </a:rPr>
              <a:t>М</a:t>
            </a:r>
            <a:r>
              <a:rPr dirty="0" sz="4650" spc="180">
                <a:solidFill>
                  <a:srgbClr val="FFFFFF"/>
                </a:solidFill>
                <a:latin typeface="Microsoft Sans Serif"/>
                <a:cs typeface="Microsoft Sans Serif"/>
              </a:rPr>
              <a:t>М</a:t>
            </a:r>
            <a:r>
              <a:rPr dirty="0" sz="4650" spc="-76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150" spc="-1230" b="1">
                <a:solidFill>
                  <a:srgbClr val="808080"/>
                </a:solidFill>
                <a:latin typeface="Arial"/>
                <a:cs typeface="Arial"/>
              </a:rPr>
              <a:t>”</a:t>
            </a:r>
            <a:r>
              <a:rPr dirty="0" sz="4650" spc="-150" b="1">
                <a:solidFill>
                  <a:srgbClr val="FFFFFF"/>
                </a:solidFill>
                <a:latin typeface="Trebuchet MS"/>
                <a:cs typeface="Trebuchet MS"/>
              </a:rPr>
              <a:t>”</a:t>
            </a:r>
            <a:endParaRPr sz="465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13569594" y="6638251"/>
            <a:ext cx="4718685" cy="3644900"/>
          </a:xfrm>
          <a:custGeom>
            <a:avLst/>
            <a:gdLst/>
            <a:ahLst/>
            <a:cxnLst/>
            <a:rect l="l" t="t" r="r" b="b"/>
            <a:pathLst>
              <a:path w="4718684" h="3644900">
                <a:moveTo>
                  <a:pt x="229298" y="2921000"/>
                </a:moveTo>
                <a:lnTo>
                  <a:pt x="216039" y="2921000"/>
                </a:lnTo>
                <a:lnTo>
                  <a:pt x="218732" y="2959100"/>
                </a:lnTo>
                <a:lnTo>
                  <a:pt x="229298" y="2921000"/>
                </a:lnTo>
                <a:close/>
              </a:path>
              <a:path w="4718684" h="3644900">
                <a:moveTo>
                  <a:pt x="3662146" y="2133600"/>
                </a:moveTo>
                <a:lnTo>
                  <a:pt x="3658819" y="2133600"/>
                </a:lnTo>
                <a:lnTo>
                  <a:pt x="3662146" y="2146300"/>
                </a:lnTo>
                <a:lnTo>
                  <a:pt x="3662146" y="2133600"/>
                </a:lnTo>
                <a:close/>
              </a:path>
              <a:path w="4718684" h="3644900">
                <a:moveTo>
                  <a:pt x="4718393" y="2260600"/>
                </a:moveTo>
                <a:lnTo>
                  <a:pt x="4716183" y="2235200"/>
                </a:lnTo>
                <a:lnTo>
                  <a:pt x="4666500" y="2235200"/>
                </a:lnTo>
                <a:lnTo>
                  <a:pt x="4666462" y="2108200"/>
                </a:lnTo>
                <a:lnTo>
                  <a:pt x="4665040" y="2108200"/>
                </a:lnTo>
                <a:lnTo>
                  <a:pt x="4653940" y="2070100"/>
                </a:lnTo>
                <a:lnTo>
                  <a:pt x="4518799" y="2070100"/>
                </a:lnTo>
                <a:lnTo>
                  <a:pt x="4505388" y="2108200"/>
                </a:lnTo>
                <a:lnTo>
                  <a:pt x="4494098" y="2108200"/>
                </a:lnTo>
                <a:lnTo>
                  <a:pt x="4494238" y="2133600"/>
                </a:lnTo>
                <a:lnTo>
                  <a:pt x="4494149" y="2146300"/>
                </a:lnTo>
                <a:lnTo>
                  <a:pt x="4493971" y="2171700"/>
                </a:lnTo>
                <a:lnTo>
                  <a:pt x="4494161" y="2197100"/>
                </a:lnTo>
                <a:lnTo>
                  <a:pt x="4495635" y="2260600"/>
                </a:lnTo>
                <a:lnTo>
                  <a:pt x="4478566" y="2235200"/>
                </a:lnTo>
                <a:lnTo>
                  <a:pt x="4462792" y="2260600"/>
                </a:lnTo>
                <a:lnTo>
                  <a:pt x="4451210" y="2260600"/>
                </a:lnTo>
                <a:lnTo>
                  <a:pt x="4446702" y="2298700"/>
                </a:lnTo>
                <a:lnTo>
                  <a:pt x="4446752" y="2514600"/>
                </a:lnTo>
                <a:lnTo>
                  <a:pt x="4447895" y="2514600"/>
                </a:lnTo>
                <a:lnTo>
                  <a:pt x="4448022" y="2552700"/>
                </a:lnTo>
                <a:lnTo>
                  <a:pt x="4279493" y="2552700"/>
                </a:lnTo>
                <a:lnTo>
                  <a:pt x="4277931" y="2578100"/>
                </a:lnTo>
                <a:lnTo>
                  <a:pt x="4277957" y="2705100"/>
                </a:lnTo>
                <a:lnTo>
                  <a:pt x="4272737" y="2705100"/>
                </a:lnTo>
                <a:lnTo>
                  <a:pt x="4278427" y="2730500"/>
                </a:lnTo>
                <a:lnTo>
                  <a:pt x="4252531" y="2730500"/>
                </a:lnTo>
                <a:lnTo>
                  <a:pt x="4251020" y="2768460"/>
                </a:lnTo>
                <a:lnTo>
                  <a:pt x="4249725" y="2768460"/>
                </a:lnTo>
                <a:lnTo>
                  <a:pt x="4249661" y="2768600"/>
                </a:lnTo>
                <a:lnTo>
                  <a:pt x="4249521" y="2768600"/>
                </a:lnTo>
                <a:lnTo>
                  <a:pt x="4248086" y="2730500"/>
                </a:lnTo>
                <a:lnTo>
                  <a:pt x="4240022" y="2730500"/>
                </a:lnTo>
                <a:lnTo>
                  <a:pt x="4238422" y="2768600"/>
                </a:lnTo>
                <a:lnTo>
                  <a:pt x="4237050" y="2730500"/>
                </a:lnTo>
                <a:lnTo>
                  <a:pt x="4230522" y="2730500"/>
                </a:lnTo>
                <a:lnTo>
                  <a:pt x="4229011" y="2768600"/>
                </a:lnTo>
                <a:lnTo>
                  <a:pt x="4227512" y="2768600"/>
                </a:lnTo>
                <a:lnTo>
                  <a:pt x="4226115" y="2730500"/>
                </a:lnTo>
                <a:lnTo>
                  <a:pt x="4215244" y="2730500"/>
                </a:lnTo>
                <a:lnTo>
                  <a:pt x="4204258" y="2768600"/>
                </a:lnTo>
                <a:lnTo>
                  <a:pt x="4189361" y="2768600"/>
                </a:lnTo>
                <a:lnTo>
                  <a:pt x="4184815" y="2794000"/>
                </a:lnTo>
                <a:lnTo>
                  <a:pt x="4186021" y="2832100"/>
                </a:lnTo>
                <a:lnTo>
                  <a:pt x="4183062" y="2857500"/>
                </a:lnTo>
                <a:lnTo>
                  <a:pt x="4151477" y="2857500"/>
                </a:lnTo>
                <a:lnTo>
                  <a:pt x="4136644" y="2895600"/>
                </a:lnTo>
                <a:lnTo>
                  <a:pt x="4107065" y="2895600"/>
                </a:lnTo>
                <a:lnTo>
                  <a:pt x="4103128" y="2857500"/>
                </a:lnTo>
                <a:lnTo>
                  <a:pt x="4090124" y="2857500"/>
                </a:lnTo>
                <a:lnTo>
                  <a:pt x="4090657" y="2832100"/>
                </a:lnTo>
                <a:lnTo>
                  <a:pt x="4090555" y="2794000"/>
                </a:lnTo>
                <a:lnTo>
                  <a:pt x="4090479" y="2768600"/>
                </a:lnTo>
                <a:lnTo>
                  <a:pt x="4090403" y="2260600"/>
                </a:lnTo>
                <a:lnTo>
                  <a:pt x="4090174" y="2235200"/>
                </a:lnTo>
                <a:lnTo>
                  <a:pt x="4089768" y="2197100"/>
                </a:lnTo>
                <a:lnTo>
                  <a:pt x="4089120" y="2197100"/>
                </a:lnTo>
                <a:lnTo>
                  <a:pt x="4088193" y="2171700"/>
                </a:lnTo>
                <a:lnTo>
                  <a:pt x="4065562" y="2171700"/>
                </a:lnTo>
                <a:lnTo>
                  <a:pt x="4060164" y="2197100"/>
                </a:lnTo>
                <a:lnTo>
                  <a:pt x="4000182" y="2197100"/>
                </a:lnTo>
                <a:lnTo>
                  <a:pt x="3995534" y="2171700"/>
                </a:lnTo>
                <a:lnTo>
                  <a:pt x="3988892" y="2171700"/>
                </a:lnTo>
                <a:lnTo>
                  <a:pt x="3972712" y="2197100"/>
                </a:lnTo>
                <a:lnTo>
                  <a:pt x="3939806" y="2197100"/>
                </a:lnTo>
                <a:lnTo>
                  <a:pt x="3923423" y="2171700"/>
                </a:lnTo>
                <a:lnTo>
                  <a:pt x="3898950" y="2171700"/>
                </a:lnTo>
                <a:lnTo>
                  <a:pt x="3893870" y="2197100"/>
                </a:lnTo>
                <a:lnTo>
                  <a:pt x="3764521" y="2197100"/>
                </a:lnTo>
                <a:lnTo>
                  <a:pt x="3762400" y="2235200"/>
                </a:lnTo>
                <a:lnTo>
                  <a:pt x="3760787" y="2260600"/>
                </a:lnTo>
                <a:lnTo>
                  <a:pt x="3689464" y="2260600"/>
                </a:lnTo>
                <a:lnTo>
                  <a:pt x="3692334" y="2235200"/>
                </a:lnTo>
                <a:lnTo>
                  <a:pt x="3688842" y="2197100"/>
                </a:lnTo>
                <a:lnTo>
                  <a:pt x="3677996" y="2171700"/>
                </a:lnTo>
                <a:lnTo>
                  <a:pt x="3662146" y="2146300"/>
                </a:lnTo>
                <a:lnTo>
                  <a:pt x="3662184" y="2171700"/>
                </a:lnTo>
                <a:lnTo>
                  <a:pt x="3560940" y="2171700"/>
                </a:lnTo>
                <a:lnTo>
                  <a:pt x="3559733" y="2197100"/>
                </a:lnTo>
                <a:lnTo>
                  <a:pt x="3459924" y="2197100"/>
                </a:lnTo>
                <a:lnTo>
                  <a:pt x="3459061" y="2171700"/>
                </a:lnTo>
                <a:lnTo>
                  <a:pt x="3457384" y="2171700"/>
                </a:lnTo>
                <a:lnTo>
                  <a:pt x="3454831" y="2133600"/>
                </a:lnTo>
                <a:lnTo>
                  <a:pt x="3443046" y="2133600"/>
                </a:lnTo>
                <a:lnTo>
                  <a:pt x="3438550" y="2171700"/>
                </a:lnTo>
                <a:lnTo>
                  <a:pt x="3417976" y="2171700"/>
                </a:lnTo>
                <a:lnTo>
                  <a:pt x="3399345" y="2133600"/>
                </a:lnTo>
                <a:lnTo>
                  <a:pt x="3379597" y="2133600"/>
                </a:lnTo>
                <a:lnTo>
                  <a:pt x="3357384" y="2171700"/>
                </a:lnTo>
                <a:lnTo>
                  <a:pt x="3351923" y="2171700"/>
                </a:lnTo>
                <a:lnTo>
                  <a:pt x="3344138" y="2133600"/>
                </a:lnTo>
                <a:lnTo>
                  <a:pt x="3309950" y="2133600"/>
                </a:lnTo>
                <a:lnTo>
                  <a:pt x="3310039" y="2070100"/>
                </a:lnTo>
                <a:lnTo>
                  <a:pt x="3310153" y="2006600"/>
                </a:lnTo>
                <a:lnTo>
                  <a:pt x="3310242" y="1981200"/>
                </a:lnTo>
                <a:lnTo>
                  <a:pt x="3310458" y="1917700"/>
                </a:lnTo>
                <a:lnTo>
                  <a:pt x="3310509" y="1854200"/>
                </a:lnTo>
                <a:lnTo>
                  <a:pt x="3309886" y="1816100"/>
                </a:lnTo>
                <a:lnTo>
                  <a:pt x="3308235" y="1790700"/>
                </a:lnTo>
                <a:lnTo>
                  <a:pt x="3305137" y="1752600"/>
                </a:lnTo>
                <a:lnTo>
                  <a:pt x="3300234" y="1752600"/>
                </a:lnTo>
                <a:lnTo>
                  <a:pt x="3293110" y="1727200"/>
                </a:lnTo>
                <a:lnTo>
                  <a:pt x="3182848" y="1727200"/>
                </a:lnTo>
                <a:lnTo>
                  <a:pt x="3181972" y="1701800"/>
                </a:lnTo>
                <a:lnTo>
                  <a:pt x="3184106" y="1701800"/>
                </a:lnTo>
                <a:lnTo>
                  <a:pt x="3185096" y="1663700"/>
                </a:lnTo>
                <a:lnTo>
                  <a:pt x="3185528" y="1600200"/>
                </a:lnTo>
                <a:lnTo>
                  <a:pt x="3185503" y="1511300"/>
                </a:lnTo>
                <a:lnTo>
                  <a:pt x="3185160" y="1447800"/>
                </a:lnTo>
                <a:lnTo>
                  <a:pt x="3184614" y="1384300"/>
                </a:lnTo>
                <a:lnTo>
                  <a:pt x="3183991" y="1320800"/>
                </a:lnTo>
                <a:lnTo>
                  <a:pt x="3183013" y="1257300"/>
                </a:lnTo>
                <a:lnTo>
                  <a:pt x="3182632" y="1155700"/>
                </a:lnTo>
                <a:lnTo>
                  <a:pt x="3184067" y="1092200"/>
                </a:lnTo>
                <a:lnTo>
                  <a:pt x="3183725" y="1066800"/>
                </a:lnTo>
                <a:lnTo>
                  <a:pt x="3178022" y="1028700"/>
                </a:lnTo>
                <a:lnTo>
                  <a:pt x="3088360" y="1028700"/>
                </a:lnTo>
                <a:lnTo>
                  <a:pt x="3071203" y="1003300"/>
                </a:lnTo>
                <a:lnTo>
                  <a:pt x="2984919" y="1003300"/>
                </a:lnTo>
                <a:lnTo>
                  <a:pt x="2982544" y="1028700"/>
                </a:lnTo>
                <a:lnTo>
                  <a:pt x="2971330" y="1028700"/>
                </a:lnTo>
                <a:lnTo>
                  <a:pt x="2973463" y="1003300"/>
                </a:lnTo>
                <a:lnTo>
                  <a:pt x="2973425" y="939800"/>
                </a:lnTo>
                <a:lnTo>
                  <a:pt x="2972651" y="939800"/>
                </a:lnTo>
                <a:lnTo>
                  <a:pt x="2968790" y="901700"/>
                </a:lnTo>
                <a:lnTo>
                  <a:pt x="2946603" y="901700"/>
                </a:lnTo>
                <a:lnTo>
                  <a:pt x="2943606" y="876300"/>
                </a:lnTo>
                <a:lnTo>
                  <a:pt x="2942742" y="876300"/>
                </a:lnTo>
                <a:lnTo>
                  <a:pt x="2942767" y="850900"/>
                </a:lnTo>
                <a:lnTo>
                  <a:pt x="2942094" y="812800"/>
                </a:lnTo>
                <a:lnTo>
                  <a:pt x="2941231" y="787400"/>
                </a:lnTo>
                <a:lnTo>
                  <a:pt x="2940672" y="749300"/>
                </a:lnTo>
                <a:lnTo>
                  <a:pt x="2940710" y="622300"/>
                </a:lnTo>
                <a:lnTo>
                  <a:pt x="2941155" y="558800"/>
                </a:lnTo>
                <a:lnTo>
                  <a:pt x="2939592" y="533400"/>
                </a:lnTo>
                <a:lnTo>
                  <a:pt x="2933598" y="495300"/>
                </a:lnTo>
                <a:lnTo>
                  <a:pt x="2916745" y="495300"/>
                </a:lnTo>
                <a:lnTo>
                  <a:pt x="2914370" y="469900"/>
                </a:lnTo>
                <a:lnTo>
                  <a:pt x="2892793" y="469900"/>
                </a:lnTo>
                <a:lnTo>
                  <a:pt x="2874784" y="431800"/>
                </a:lnTo>
                <a:lnTo>
                  <a:pt x="2869336" y="406400"/>
                </a:lnTo>
                <a:lnTo>
                  <a:pt x="2868307" y="342900"/>
                </a:lnTo>
                <a:lnTo>
                  <a:pt x="2863583" y="304800"/>
                </a:lnTo>
                <a:lnTo>
                  <a:pt x="2861246" y="279400"/>
                </a:lnTo>
                <a:lnTo>
                  <a:pt x="2863558" y="241300"/>
                </a:lnTo>
                <a:lnTo>
                  <a:pt x="2866072" y="215900"/>
                </a:lnTo>
                <a:lnTo>
                  <a:pt x="2864396" y="177800"/>
                </a:lnTo>
                <a:lnTo>
                  <a:pt x="2860967" y="152400"/>
                </a:lnTo>
                <a:lnTo>
                  <a:pt x="2860725" y="114300"/>
                </a:lnTo>
                <a:lnTo>
                  <a:pt x="2861907" y="88900"/>
                </a:lnTo>
                <a:lnTo>
                  <a:pt x="2862719" y="50800"/>
                </a:lnTo>
                <a:lnTo>
                  <a:pt x="2865107" y="50800"/>
                </a:lnTo>
                <a:lnTo>
                  <a:pt x="2865361" y="25400"/>
                </a:lnTo>
                <a:lnTo>
                  <a:pt x="2862554" y="25400"/>
                </a:lnTo>
                <a:lnTo>
                  <a:pt x="2855785" y="0"/>
                </a:lnTo>
                <a:lnTo>
                  <a:pt x="2837891" y="0"/>
                </a:lnTo>
                <a:lnTo>
                  <a:pt x="2835033" y="50800"/>
                </a:lnTo>
                <a:lnTo>
                  <a:pt x="2835046" y="114300"/>
                </a:lnTo>
                <a:lnTo>
                  <a:pt x="2833598" y="177800"/>
                </a:lnTo>
                <a:lnTo>
                  <a:pt x="2826385" y="215900"/>
                </a:lnTo>
                <a:lnTo>
                  <a:pt x="2825572" y="215900"/>
                </a:lnTo>
                <a:lnTo>
                  <a:pt x="2827515" y="241300"/>
                </a:lnTo>
                <a:lnTo>
                  <a:pt x="2835148" y="279400"/>
                </a:lnTo>
                <a:lnTo>
                  <a:pt x="2831655" y="304800"/>
                </a:lnTo>
                <a:lnTo>
                  <a:pt x="2826664" y="342900"/>
                </a:lnTo>
                <a:lnTo>
                  <a:pt x="2829839" y="368300"/>
                </a:lnTo>
                <a:lnTo>
                  <a:pt x="2832747" y="368300"/>
                </a:lnTo>
                <a:lnTo>
                  <a:pt x="2833763" y="406400"/>
                </a:lnTo>
                <a:lnTo>
                  <a:pt x="2833268" y="406400"/>
                </a:lnTo>
                <a:lnTo>
                  <a:pt x="2831630" y="431800"/>
                </a:lnTo>
                <a:lnTo>
                  <a:pt x="2816644" y="469900"/>
                </a:lnTo>
                <a:lnTo>
                  <a:pt x="2800235" y="495300"/>
                </a:lnTo>
                <a:lnTo>
                  <a:pt x="2787078" y="495300"/>
                </a:lnTo>
                <a:lnTo>
                  <a:pt x="2781846" y="533400"/>
                </a:lnTo>
                <a:lnTo>
                  <a:pt x="2782595" y="622300"/>
                </a:lnTo>
                <a:lnTo>
                  <a:pt x="2782824" y="723900"/>
                </a:lnTo>
                <a:lnTo>
                  <a:pt x="2782392" y="787400"/>
                </a:lnTo>
                <a:lnTo>
                  <a:pt x="2781173" y="812800"/>
                </a:lnTo>
                <a:lnTo>
                  <a:pt x="2779026" y="850900"/>
                </a:lnTo>
                <a:lnTo>
                  <a:pt x="2775801" y="876300"/>
                </a:lnTo>
                <a:lnTo>
                  <a:pt x="2771394" y="876300"/>
                </a:lnTo>
                <a:lnTo>
                  <a:pt x="2761856" y="901700"/>
                </a:lnTo>
                <a:lnTo>
                  <a:pt x="2741231" y="901700"/>
                </a:lnTo>
                <a:lnTo>
                  <a:pt x="2737675" y="939800"/>
                </a:lnTo>
                <a:lnTo>
                  <a:pt x="2738170" y="965200"/>
                </a:lnTo>
                <a:lnTo>
                  <a:pt x="2738094" y="1028700"/>
                </a:lnTo>
                <a:lnTo>
                  <a:pt x="2737891" y="1066800"/>
                </a:lnTo>
                <a:lnTo>
                  <a:pt x="2740990" y="1092200"/>
                </a:lnTo>
                <a:lnTo>
                  <a:pt x="2728328" y="1092200"/>
                </a:lnTo>
                <a:lnTo>
                  <a:pt x="2726906" y="1066800"/>
                </a:lnTo>
                <a:lnTo>
                  <a:pt x="2708922" y="1066800"/>
                </a:lnTo>
                <a:lnTo>
                  <a:pt x="2708605" y="1028700"/>
                </a:lnTo>
                <a:lnTo>
                  <a:pt x="2708541" y="965200"/>
                </a:lnTo>
                <a:lnTo>
                  <a:pt x="2677845" y="965200"/>
                </a:lnTo>
                <a:lnTo>
                  <a:pt x="2664587" y="939800"/>
                </a:lnTo>
                <a:lnTo>
                  <a:pt x="2628379" y="939800"/>
                </a:lnTo>
                <a:lnTo>
                  <a:pt x="2627693" y="901700"/>
                </a:lnTo>
                <a:lnTo>
                  <a:pt x="2620543" y="901700"/>
                </a:lnTo>
                <a:lnTo>
                  <a:pt x="2620314" y="939800"/>
                </a:lnTo>
                <a:lnTo>
                  <a:pt x="2617876" y="939800"/>
                </a:lnTo>
                <a:lnTo>
                  <a:pt x="2593873" y="901700"/>
                </a:lnTo>
                <a:lnTo>
                  <a:pt x="2422779" y="901700"/>
                </a:lnTo>
                <a:lnTo>
                  <a:pt x="2416340" y="939800"/>
                </a:lnTo>
                <a:lnTo>
                  <a:pt x="2408936" y="939800"/>
                </a:lnTo>
                <a:lnTo>
                  <a:pt x="2407424" y="965200"/>
                </a:lnTo>
                <a:lnTo>
                  <a:pt x="2406993" y="965200"/>
                </a:lnTo>
                <a:lnTo>
                  <a:pt x="2407374" y="1003300"/>
                </a:lnTo>
                <a:lnTo>
                  <a:pt x="2408275" y="1028700"/>
                </a:lnTo>
                <a:lnTo>
                  <a:pt x="2409431" y="1092200"/>
                </a:lnTo>
                <a:lnTo>
                  <a:pt x="2410549" y="1155700"/>
                </a:lnTo>
                <a:lnTo>
                  <a:pt x="2411374" y="1257300"/>
                </a:lnTo>
                <a:lnTo>
                  <a:pt x="2411539" y="1320800"/>
                </a:lnTo>
                <a:lnTo>
                  <a:pt x="2411412" y="1384300"/>
                </a:lnTo>
                <a:lnTo>
                  <a:pt x="2410980" y="1473200"/>
                </a:lnTo>
                <a:lnTo>
                  <a:pt x="2410549" y="1511300"/>
                </a:lnTo>
                <a:lnTo>
                  <a:pt x="2410168" y="1574800"/>
                </a:lnTo>
                <a:lnTo>
                  <a:pt x="2409825" y="1600200"/>
                </a:lnTo>
                <a:lnTo>
                  <a:pt x="2409520" y="1663700"/>
                </a:lnTo>
                <a:lnTo>
                  <a:pt x="2409279" y="1727200"/>
                </a:lnTo>
                <a:lnTo>
                  <a:pt x="2409075" y="1752600"/>
                </a:lnTo>
                <a:lnTo>
                  <a:pt x="2409190" y="2146300"/>
                </a:lnTo>
                <a:lnTo>
                  <a:pt x="2409279" y="2171700"/>
                </a:lnTo>
                <a:lnTo>
                  <a:pt x="2409672" y="2197100"/>
                </a:lnTo>
                <a:lnTo>
                  <a:pt x="2410244" y="2260600"/>
                </a:lnTo>
                <a:lnTo>
                  <a:pt x="2410853" y="2324100"/>
                </a:lnTo>
                <a:lnTo>
                  <a:pt x="2411349" y="2362200"/>
                </a:lnTo>
                <a:lnTo>
                  <a:pt x="2411463" y="2387600"/>
                </a:lnTo>
                <a:lnTo>
                  <a:pt x="2411628" y="2425700"/>
                </a:lnTo>
                <a:lnTo>
                  <a:pt x="2411526" y="2489200"/>
                </a:lnTo>
                <a:lnTo>
                  <a:pt x="2410815" y="2552700"/>
                </a:lnTo>
                <a:lnTo>
                  <a:pt x="2410587" y="2578100"/>
                </a:lnTo>
                <a:lnTo>
                  <a:pt x="2409469" y="2578100"/>
                </a:lnTo>
                <a:lnTo>
                  <a:pt x="2406700" y="2616200"/>
                </a:lnTo>
                <a:lnTo>
                  <a:pt x="2389403" y="2616200"/>
                </a:lnTo>
                <a:lnTo>
                  <a:pt x="2363813" y="2641600"/>
                </a:lnTo>
                <a:lnTo>
                  <a:pt x="2131580" y="2641600"/>
                </a:lnTo>
                <a:lnTo>
                  <a:pt x="2122779" y="2667000"/>
                </a:lnTo>
                <a:lnTo>
                  <a:pt x="2121420" y="2705100"/>
                </a:lnTo>
                <a:lnTo>
                  <a:pt x="2123516" y="2730500"/>
                </a:lnTo>
                <a:lnTo>
                  <a:pt x="2125116" y="2768600"/>
                </a:lnTo>
                <a:lnTo>
                  <a:pt x="2125230" y="2794000"/>
                </a:lnTo>
                <a:lnTo>
                  <a:pt x="2125408" y="2832100"/>
                </a:lnTo>
                <a:lnTo>
                  <a:pt x="2126196" y="2895600"/>
                </a:lnTo>
                <a:lnTo>
                  <a:pt x="2127504" y="2921000"/>
                </a:lnTo>
                <a:lnTo>
                  <a:pt x="2129371" y="2984500"/>
                </a:lnTo>
                <a:lnTo>
                  <a:pt x="2129891" y="3022600"/>
                </a:lnTo>
                <a:lnTo>
                  <a:pt x="2107641" y="3022600"/>
                </a:lnTo>
                <a:lnTo>
                  <a:pt x="2102548" y="2984500"/>
                </a:lnTo>
                <a:lnTo>
                  <a:pt x="2100732" y="2984500"/>
                </a:lnTo>
                <a:lnTo>
                  <a:pt x="2100173" y="2959100"/>
                </a:lnTo>
                <a:lnTo>
                  <a:pt x="2098611" y="2921000"/>
                </a:lnTo>
                <a:lnTo>
                  <a:pt x="2098052" y="2857500"/>
                </a:lnTo>
                <a:lnTo>
                  <a:pt x="2100491" y="2832100"/>
                </a:lnTo>
                <a:lnTo>
                  <a:pt x="2101557" y="2794000"/>
                </a:lnTo>
                <a:lnTo>
                  <a:pt x="2069566" y="2794000"/>
                </a:lnTo>
                <a:lnTo>
                  <a:pt x="2071598" y="2832100"/>
                </a:lnTo>
                <a:lnTo>
                  <a:pt x="2073579" y="2832100"/>
                </a:lnTo>
                <a:lnTo>
                  <a:pt x="2073541" y="2857500"/>
                </a:lnTo>
                <a:lnTo>
                  <a:pt x="2071420" y="2857500"/>
                </a:lnTo>
                <a:lnTo>
                  <a:pt x="2070150" y="2959100"/>
                </a:lnTo>
                <a:lnTo>
                  <a:pt x="2071268" y="2984500"/>
                </a:lnTo>
                <a:lnTo>
                  <a:pt x="2053424" y="2984500"/>
                </a:lnTo>
                <a:lnTo>
                  <a:pt x="2039226" y="3022600"/>
                </a:lnTo>
                <a:lnTo>
                  <a:pt x="2021865" y="3022600"/>
                </a:lnTo>
                <a:lnTo>
                  <a:pt x="2003171" y="2984500"/>
                </a:lnTo>
                <a:lnTo>
                  <a:pt x="1984997" y="3022600"/>
                </a:lnTo>
                <a:lnTo>
                  <a:pt x="1958505" y="3022600"/>
                </a:lnTo>
                <a:lnTo>
                  <a:pt x="1954263" y="2984500"/>
                </a:lnTo>
                <a:lnTo>
                  <a:pt x="1899843" y="2984500"/>
                </a:lnTo>
                <a:lnTo>
                  <a:pt x="1897964" y="2959100"/>
                </a:lnTo>
                <a:lnTo>
                  <a:pt x="1898091" y="2921000"/>
                </a:lnTo>
                <a:lnTo>
                  <a:pt x="1898167" y="2895600"/>
                </a:lnTo>
                <a:lnTo>
                  <a:pt x="1898840" y="2832100"/>
                </a:lnTo>
                <a:lnTo>
                  <a:pt x="1898421" y="2716555"/>
                </a:lnTo>
                <a:lnTo>
                  <a:pt x="1897773" y="2667000"/>
                </a:lnTo>
                <a:lnTo>
                  <a:pt x="1897265" y="2667000"/>
                </a:lnTo>
                <a:lnTo>
                  <a:pt x="1896745" y="2641600"/>
                </a:lnTo>
                <a:lnTo>
                  <a:pt x="1896249" y="2578100"/>
                </a:lnTo>
                <a:lnTo>
                  <a:pt x="1895779" y="2552700"/>
                </a:lnTo>
                <a:lnTo>
                  <a:pt x="1895360" y="2489200"/>
                </a:lnTo>
                <a:lnTo>
                  <a:pt x="1895005" y="2425700"/>
                </a:lnTo>
                <a:lnTo>
                  <a:pt x="1894840" y="2387600"/>
                </a:lnTo>
                <a:lnTo>
                  <a:pt x="1894776" y="2070100"/>
                </a:lnTo>
                <a:lnTo>
                  <a:pt x="1895170" y="2005965"/>
                </a:lnTo>
                <a:lnTo>
                  <a:pt x="1892617" y="1981200"/>
                </a:lnTo>
                <a:lnTo>
                  <a:pt x="1752092" y="1981200"/>
                </a:lnTo>
                <a:lnTo>
                  <a:pt x="1751749" y="1943100"/>
                </a:lnTo>
                <a:lnTo>
                  <a:pt x="1721459" y="1943100"/>
                </a:lnTo>
                <a:lnTo>
                  <a:pt x="1697304" y="1917700"/>
                </a:lnTo>
                <a:lnTo>
                  <a:pt x="1486966" y="1917700"/>
                </a:lnTo>
                <a:lnTo>
                  <a:pt x="1456613" y="1943100"/>
                </a:lnTo>
                <a:lnTo>
                  <a:pt x="1453591" y="1943100"/>
                </a:lnTo>
                <a:lnTo>
                  <a:pt x="1444383" y="1917700"/>
                </a:lnTo>
                <a:lnTo>
                  <a:pt x="1434350" y="1943100"/>
                </a:lnTo>
                <a:lnTo>
                  <a:pt x="1419098" y="1943100"/>
                </a:lnTo>
                <a:lnTo>
                  <a:pt x="1412392" y="1917700"/>
                </a:lnTo>
                <a:lnTo>
                  <a:pt x="1399362" y="1917700"/>
                </a:lnTo>
                <a:lnTo>
                  <a:pt x="1393050" y="1943100"/>
                </a:lnTo>
                <a:lnTo>
                  <a:pt x="1334122" y="1943100"/>
                </a:lnTo>
                <a:lnTo>
                  <a:pt x="1325245" y="1981200"/>
                </a:lnTo>
                <a:lnTo>
                  <a:pt x="1305382" y="1981200"/>
                </a:lnTo>
                <a:lnTo>
                  <a:pt x="1292910" y="1943100"/>
                </a:lnTo>
                <a:lnTo>
                  <a:pt x="1284973" y="1943100"/>
                </a:lnTo>
                <a:lnTo>
                  <a:pt x="1276756" y="1917700"/>
                </a:lnTo>
                <a:lnTo>
                  <a:pt x="1263446" y="1917700"/>
                </a:lnTo>
                <a:lnTo>
                  <a:pt x="1271638" y="1943100"/>
                </a:lnTo>
                <a:lnTo>
                  <a:pt x="1276134" y="1943100"/>
                </a:lnTo>
                <a:lnTo>
                  <a:pt x="1273352" y="1981200"/>
                </a:lnTo>
                <a:lnTo>
                  <a:pt x="1196022" y="1981200"/>
                </a:lnTo>
                <a:lnTo>
                  <a:pt x="1195438" y="2006600"/>
                </a:lnTo>
                <a:lnTo>
                  <a:pt x="1195044" y="2006600"/>
                </a:lnTo>
                <a:lnTo>
                  <a:pt x="1195031" y="2260600"/>
                </a:lnTo>
                <a:lnTo>
                  <a:pt x="1195285" y="2324100"/>
                </a:lnTo>
                <a:lnTo>
                  <a:pt x="1195590" y="2387600"/>
                </a:lnTo>
                <a:lnTo>
                  <a:pt x="1195717" y="2425700"/>
                </a:lnTo>
                <a:lnTo>
                  <a:pt x="1195793" y="2451100"/>
                </a:lnTo>
                <a:lnTo>
                  <a:pt x="1195920" y="2489200"/>
                </a:lnTo>
                <a:lnTo>
                  <a:pt x="1196238" y="2552700"/>
                </a:lnTo>
                <a:lnTo>
                  <a:pt x="1196543" y="2578100"/>
                </a:lnTo>
                <a:lnTo>
                  <a:pt x="1196784" y="2641600"/>
                </a:lnTo>
                <a:lnTo>
                  <a:pt x="1197025" y="2667000"/>
                </a:lnTo>
                <a:lnTo>
                  <a:pt x="1192885" y="2641600"/>
                </a:lnTo>
                <a:lnTo>
                  <a:pt x="1191831" y="2641600"/>
                </a:lnTo>
                <a:lnTo>
                  <a:pt x="1191704" y="2616200"/>
                </a:lnTo>
                <a:lnTo>
                  <a:pt x="1179576" y="2616200"/>
                </a:lnTo>
                <a:lnTo>
                  <a:pt x="1170076" y="2578100"/>
                </a:lnTo>
                <a:lnTo>
                  <a:pt x="1127658" y="2514600"/>
                </a:lnTo>
                <a:lnTo>
                  <a:pt x="1092796" y="2489200"/>
                </a:lnTo>
                <a:lnTo>
                  <a:pt x="1082598" y="2489200"/>
                </a:lnTo>
                <a:lnTo>
                  <a:pt x="1087755" y="2451100"/>
                </a:lnTo>
                <a:lnTo>
                  <a:pt x="1066279" y="2451100"/>
                </a:lnTo>
                <a:lnTo>
                  <a:pt x="1066812" y="2425700"/>
                </a:lnTo>
                <a:lnTo>
                  <a:pt x="1066533" y="2425700"/>
                </a:lnTo>
                <a:lnTo>
                  <a:pt x="1067676" y="2387600"/>
                </a:lnTo>
                <a:lnTo>
                  <a:pt x="1072464" y="2387600"/>
                </a:lnTo>
                <a:lnTo>
                  <a:pt x="1072438" y="2362200"/>
                </a:lnTo>
                <a:lnTo>
                  <a:pt x="1068832" y="2362200"/>
                </a:lnTo>
                <a:lnTo>
                  <a:pt x="1070229" y="2324100"/>
                </a:lnTo>
                <a:lnTo>
                  <a:pt x="1085278" y="2324100"/>
                </a:lnTo>
                <a:lnTo>
                  <a:pt x="1088059" y="2298700"/>
                </a:lnTo>
                <a:lnTo>
                  <a:pt x="1074496" y="2298700"/>
                </a:lnTo>
                <a:lnTo>
                  <a:pt x="1057948" y="2260600"/>
                </a:lnTo>
                <a:lnTo>
                  <a:pt x="1051775" y="2235200"/>
                </a:lnTo>
                <a:lnTo>
                  <a:pt x="1046187" y="2197100"/>
                </a:lnTo>
                <a:lnTo>
                  <a:pt x="1025969" y="2171700"/>
                </a:lnTo>
                <a:lnTo>
                  <a:pt x="997991" y="2133600"/>
                </a:lnTo>
                <a:lnTo>
                  <a:pt x="969162" y="2133600"/>
                </a:lnTo>
                <a:lnTo>
                  <a:pt x="963409" y="2108200"/>
                </a:lnTo>
                <a:lnTo>
                  <a:pt x="963612" y="2108200"/>
                </a:lnTo>
                <a:lnTo>
                  <a:pt x="960094" y="2070100"/>
                </a:lnTo>
                <a:lnTo>
                  <a:pt x="950925" y="2070100"/>
                </a:lnTo>
                <a:lnTo>
                  <a:pt x="950722" y="2044700"/>
                </a:lnTo>
                <a:lnTo>
                  <a:pt x="947394" y="2044700"/>
                </a:lnTo>
                <a:lnTo>
                  <a:pt x="957554" y="2006600"/>
                </a:lnTo>
                <a:lnTo>
                  <a:pt x="970864" y="2006600"/>
                </a:lnTo>
                <a:lnTo>
                  <a:pt x="970902" y="2005965"/>
                </a:lnTo>
                <a:lnTo>
                  <a:pt x="972223" y="1981200"/>
                </a:lnTo>
                <a:lnTo>
                  <a:pt x="949617" y="1981200"/>
                </a:lnTo>
                <a:lnTo>
                  <a:pt x="948067" y="1943100"/>
                </a:lnTo>
                <a:lnTo>
                  <a:pt x="948778" y="1943100"/>
                </a:lnTo>
                <a:lnTo>
                  <a:pt x="958062" y="1917700"/>
                </a:lnTo>
                <a:lnTo>
                  <a:pt x="970826" y="1917700"/>
                </a:lnTo>
                <a:lnTo>
                  <a:pt x="982014" y="1879600"/>
                </a:lnTo>
                <a:lnTo>
                  <a:pt x="993673" y="1879600"/>
                </a:lnTo>
                <a:lnTo>
                  <a:pt x="994244" y="1879600"/>
                </a:lnTo>
                <a:lnTo>
                  <a:pt x="1015187" y="1879600"/>
                </a:lnTo>
                <a:lnTo>
                  <a:pt x="1014615" y="1854200"/>
                </a:lnTo>
                <a:lnTo>
                  <a:pt x="992911" y="1854200"/>
                </a:lnTo>
                <a:lnTo>
                  <a:pt x="985951" y="1854200"/>
                </a:lnTo>
                <a:lnTo>
                  <a:pt x="992492" y="1816100"/>
                </a:lnTo>
                <a:lnTo>
                  <a:pt x="976541" y="1816100"/>
                </a:lnTo>
                <a:lnTo>
                  <a:pt x="955903" y="1790700"/>
                </a:lnTo>
                <a:lnTo>
                  <a:pt x="948359" y="1752600"/>
                </a:lnTo>
                <a:lnTo>
                  <a:pt x="948550" y="1727200"/>
                </a:lnTo>
                <a:lnTo>
                  <a:pt x="935355" y="1727200"/>
                </a:lnTo>
                <a:lnTo>
                  <a:pt x="934504" y="1752600"/>
                </a:lnTo>
                <a:lnTo>
                  <a:pt x="929157" y="1790700"/>
                </a:lnTo>
                <a:lnTo>
                  <a:pt x="915047" y="1790700"/>
                </a:lnTo>
                <a:lnTo>
                  <a:pt x="901319" y="1816100"/>
                </a:lnTo>
                <a:lnTo>
                  <a:pt x="890473" y="1816100"/>
                </a:lnTo>
                <a:lnTo>
                  <a:pt x="889012" y="1854200"/>
                </a:lnTo>
                <a:lnTo>
                  <a:pt x="878979" y="1854200"/>
                </a:lnTo>
                <a:lnTo>
                  <a:pt x="885888" y="1879600"/>
                </a:lnTo>
                <a:lnTo>
                  <a:pt x="894054" y="1879600"/>
                </a:lnTo>
                <a:lnTo>
                  <a:pt x="902347" y="1917700"/>
                </a:lnTo>
                <a:lnTo>
                  <a:pt x="924140" y="1917700"/>
                </a:lnTo>
                <a:lnTo>
                  <a:pt x="931113" y="1943100"/>
                </a:lnTo>
                <a:lnTo>
                  <a:pt x="934046" y="1943100"/>
                </a:lnTo>
                <a:lnTo>
                  <a:pt x="932459" y="1981200"/>
                </a:lnTo>
                <a:lnTo>
                  <a:pt x="915619" y="1981200"/>
                </a:lnTo>
                <a:lnTo>
                  <a:pt x="911237" y="2006600"/>
                </a:lnTo>
                <a:lnTo>
                  <a:pt x="922337" y="2006600"/>
                </a:lnTo>
                <a:lnTo>
                  <a:pt x="928839" y="2044700"/>
                </a:lnTo>
                <a:lnTo>
                  <a:pt x="931418" y="2044700"/>
                </a:lnTo>
                <a:lnTo>
                  <a:pt x="927582" y="2070100"/>
                </a:lnTo>
                <a:lnTo>
                  <a:pt x="923264" y="2070100"/>
                </a:lnTo>
                <a:lnTo>
                  <a:pt x="909193" y="2108200"/>
                </a:lnTo>
                <a:lnTo>
                  <a:pt x="919099" y="2108200"/>
                </a:lnTo>
                <a:lnTo>
                  <a:pt x="898283" y="2133600"/>
                </a:lnTo>
                <a:lnTo>
                  <a:pt x="871347" y="2133600"/>
                </a:lnTo>
                <a:lnTo>
                  <a:pt x="846645" y="2171700"/>
                </a:lnTo>
                <a:lnTo>
                  <a:pt x="832510" y="2171700"/>
                </a:lnTo>
                <a:lnTo>
                  <a:pt x="824585" y="2235200"/>
                </a:lnTo>
                <a:lnTo>
                  <a:pt x="823328" y="2260600"/>
                </a:lnTo>
                <a:lnTo>
                  <a:pt x="814666" y="2260600"/>
                </a:lnTo>
                <a:lnTo>
                  <a:pt x="784555" y="2298700"/>
                </a:lnTo>
                <a:lnTo>
                  <a:pt x="804710" y="2298700"/>
                </a:lnTo>
                <a:lnTo>
                  <a:pt x="809853" y="2324100"/>
                </a:lnTo>
                <a:lnTo>
                  <a:pt x="807669" y="2362200"/>
                </a:lnTo>
                <a:lnTo>
                  <a:pt x="809650" y="2362200"/>
                </a:lnTo>
                <a:lnTo>
                  <a:pt x="810247" y="2387600"/>
                </a:lnTo>
                <a:lnTo>
                  <a:pt x="809523" y="2387600"/>
                </a:lnTo>
                <a:lnTo>
                  <a:pt x="809358" y="2425700"/>
                </a:lnTo>
                <a:lnTo>
                  <a:pt x="810196" y="2425700"/>
                </a:lnTo>
                <a:lnTo>
                  <a:pt x="806704" y="2451100"/>
                </a:lnTo>
                <a:lnTo>
                  <a:pt x="792962" y="2451100"/>
                </a:lnTo>
                <a:lnTo>
                  <a:pt x="789724" y="2489200"/>
                </a:lnTo>
                <a:lnTo>
                  <a:pt x="742848" y="2489200"/>
                </a:lnTo>
                <a:lnTo>
                  <a:pt x="715314" y="2514600"/>
                </a:lnTo>
                <a:lnTo>
                  <a:pt x="697826" y="2578100"/>
                </a:lnTo>
                <a:lnTo>
                  <a:pt x="692404" y="2616200"/>
                </a:lnTo>
                <a:lnTo>
                  <a:pt x="691489" y="2641600"/>
                </a:lnTo>
                <a:lnTo>
                  <a:pt x="685723" y="2641600"/>
                </a:lnTo>
                <a:lnTo>
                  <a:pt x="672782" y="2667000"/>
                </a:lnTo>
                <a:lnTo>
                  <a:pt x="650316" y="2667000"/>
                </a:lnTo>
                <a:lnTo>
                  <a:pt x="662470" y="2705100"/>
                </a:lnTo>
                <a:lnTo>
                  <a:pt x="682231" y="2705100"/>
                </a:lnTo>
                <a:lnTo>
                  <a:pt x="693445" y="2730500"/>
                </a:lnTo>
                <a:lnTo>
                  <a:pt x="695058" y="2730500"/>
                </a:lnTo>
                <a:lnTo>
                  <a:pt x="691438" y="2832100"/>
                </a:lnTo>
                <a:lnTo>
                  <a:pt x="690892" y="2895600"/>
                </a:lnTo>
                <a:lnTo>
                  <a:pt x="692073" y="2959100"/>
                </a:lnTo>
                <a:lnTo>
                  <a:pt x="693648" y="2984500"/>
                </a:lnTo>
                <a:lnTo>
                  <a:pt x="694258" y="3022600"/>
                </a:lnTo>
                <a:lnTo>
                  <a:pt x="566737" y="3022600"/>
                </a:lnTo>
                <a:lnTo>
                  <a:pt x="552881" y="3048000"/>
                </a:lnTo>
                <a:lnTo>
                  <a:pt x="524700" y="3048000"/>
                </a:lnTo>
                <a:lnTo>
                  <a:pt x="517956" y="3022600"/>
                </a:lnTo>
                <a:lnTo>
                  <a:pt x="489153" y="3022600"/>
                </a:lnTo>
                <a:lnTo>
                  <a:pt x="488937" y="2984500"/>
                </a:lnTo>
                <a:lnTo>
                  <a:pt x="434060" y="2984500"/>
                </a:lnTo>
                <a:lnTo>
                  <a:pt x="426491" y="2959100"/>
                </a:lnTo>
                <a:lnTo>
                  <a:pt x="367093" y="2959100"/>
                </a:lnTo>
                <a:lnTo>
                  <a:pt x="344627" y="2921000"/>
                </a:lnTo>
                <a:lnTo>
                  <a:pt x="229298" y="2921000"/>
                </a:lnTo>
                <a:lnTo>
                  <a:pt x="226885" y="2959100"/>
                </a:lnTo>
                <a:lnTo>
                  <a:pt x="218732" y="2959100"/>
                </a:lnTo>
                <a:lnTo>
                  <a:pt x="209473" y="2959100"/>
                </a:lnTo>
                <a:lnTo>
                  <a:pt x="200075" y="2984500"/>
                </a:lnTo>
                <a:lnTo>
                  <a:pt x="165506" y="2984500"/>
                </a:lnTo>
                <a:lnTo>
                  <a:pt x="165811" y="3022600"/>
                </a:lnTo>
                <a:lnTo>
                  <a:pt x="143383" y="3022600"/>
                </a:lnTo>
                <a:lnTo>
                  <a:pt x="132626" y="3048000"/>
                </a:lnTo>
                <a:lnTo>
                  <a:pt x="18402" y="3048000"/>
                </a:lnTo>
                <a:lnTo>
                  <a:pt x="15024" y="3022600"/>
                </a:lnTo>
                <a:lnTo>
                  <a:pt x="12077" y="3022600"/>
                </a:lnTo>
                <a:lnTo>
                  <a:pt x="9499" y="3048000"/>
                </a:lnTo>
                <a:lnTo>
                  <a:pt x="2667" y="3048000"/>
                </a:lnTo>
                <a:lnTo>
                  <a:pt x="1689" y="3086100"/>
                </a:lnTo>
                <a:lnTo>
                  <a:pt x="952" y="3086100"/>
                </a:lnTo>
                <a:lnTo>
                  <a:pt x="444" y="3111500"/>
                </a:lnTo>
                <a:lnTo>
                  <a:pt x="139" y="3149600"/>
                </a:lnTo>
                <a:lnTo>
                  <a:pt x="0" y="3175000"/>
                </a:lnTo>
                <a:lnTo>
                  <a:pt x="12" y="3213100"/>
                </a:lnTo>
                <a:lnTo>
                  <a:pt x="152" y="3238500"/>
                </a:lnTo>
                <a:lnTo>
                  <a:pt x="393" y="3276600"/>
                </a:lnTo>
                <a:lnTo>
                  <a:pt x="711" y="3340100"/>
                </a:lnTo>
                <a:lnTo>
                  <a:pt x="1079" y="3403600"/>
                </a:lnTo>
                <a:lnTo>
                  <a:pt x="1879" y="3517900"/>
                </a:lnTo>
                <a:lnTo>
                  <a:pt x="2362" y="3644900"/>
                </a:lnTo>
                <a:lnTo>
                  <a:pt x="4718393" y="3644900"/>
                </a:lnTo>
                <a:lnTo>
                  <a:pt x="4718393" y="2895600"/>
                </a:lnTo>
                <a:lnTo>
                  <a:pt x="4718393" y="2260600"/>
                </a:lnTo>
                <a:close/>
              </a:path>
            </a:pathLst>
          </a:custGeom>
          <a:solidFill>
            <a:srgbClr val="184A8C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7" name="object 7" descr=""/>
          <p:cNvGrpSpPr/>
          <p:nvPr/>
        </p:nvGrpSpPr>
        <p:grpSpPr>
          <a:xfrm>
            <a:off x="235482" y="170016"/>
            <a:ext cx="9983470" cy="10113645"/>
            <a:chOff x="235482" y="170016"/>
            <a:chExt cx="9983470" cy="10113645"/>
          </a:xfrm>
        </p:grpSpPr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5482" y="6638248"/>
              <a:ext cx="8072298" cy="3644899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80396" y="170016"/>
              <a:ext cx="2438399" cy="2409824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7521754" y="9503592"/>
            <a:ext cx="2533650" cy="6076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1468120" algn="l"/>
              </a:tabLst>
            </a:pPr>
            <a:r>
              <a:rPr dirty="0" sz="3800" spc="265">
                <a:solidFill>
                  <a:srgbClr val="FFFFFF"/>
                </a:solidFill>
                <a:latin typeface="Microsoft Sans Serif"/>
                <a:cs typeface="Microsoft Sans Serif"/>
              </a:rPr>
              <a:t>2025</a:t>
            </a:r>
            <a:r>
              <a:rPr dirty="0" sz="380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dirty="0" sz="3800" spc="195">
                <a:solidFill>
                  <a:srgbClr val="FFFFFF"/>
                </a:solidFill>
                <a:latin typeface="Microsoft Sans Serif"/>
                <a:cs typeface="Microsoft Sans Serif"/>
              </a:rPr>
              <a:t>жыл</a:t>
            </a:r>
            <a:endParaRPr sz="3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23058" y="0"/>
            <a:ext cx="4364941" cy="2720878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0" y="0"/>
            <a:ext cx="8616950" cy="5617845"/>
            <a:chOff x="0" y="0"/>
            <a:chExt cx="8616950" cy="561784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365366" cy="250335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36148" y="1360448"/>
              <a:ext cx="7380241" cy="4257133"/>
            </a:xfrm>
            <a:prstGeom prst="rect">
              <a:avLst/>
            </a:prstGeom>
          </p:spPr>
        </p:pic>
      </p:grpSp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89860" y="6029865"/>
            <a:ext cx="7380240" cy="4257134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36148" y="6029865"/>
            <a:ext cx="7380241" cy="4257134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144000" y="1288274"/>
            <a:ext cx="7380240" cy="4257133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890546" y="0"/>
            <a:ext cx="15176500" cy="1081405"/>
          </a:xfrm>
          <a:prstGeom prst="rect"/>
          <a:solidFill>
            <a:srgbClr val="184A8C">
              <a:alpha val="58999"/>
            </a:srgbClr>
          </a:solidFill>
        </p:spPr>
        <p:txBody>
          <a:bodyPr wrap="square" lIns="0" tIns="267335" rIns="0" bIns="0" rtlCol="0" vert="horz">
            <a:spAutoFit/>
          </a:bodyPr>
          <a:lstStyle/>
          <a:p>
            <a:pPr algn="ctr" marR="642620">
              <a:lnSpc>
                <a:spcPct val="100000"/>
              </a:lnSpc>
              <a:spcBef>
                <a:spcPts val="2105"/>
              </a:spcBef>
            </a:pPr>
            <a:r>
              <a:rPr dirty="0" sz="3350" spc="-1855" b="1">
                <a:latin typeface="Arial"/>
                <a:cs typeface="Arial"/>
              </a:rPr>
              <a:t>Қ</a:t>
            </a:r>
            <a:r>
              <a:rPr dirty="0" baseline="-2450" sz="5100" spc="-67" b="1">
                <a:solidFill>
                  <a:srgbClr val="ABB4BE"/>
                </a:solidFill>
                <a:latin typeface="Arial"/>
                <a:cs typeface="Arial"/>
              </a:rPr>
              <a:t>Қ</a:t>
            </a:r>
            <a:r>
              <a:rPr dirty="0" sz="3350" spc="-1835" b="1">
                <a:latin typeface="Arial"/>
                <a:cs typeface="Arial"/>
              </a:rPr>
              <a:t>о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о</a:t>
            </a:r>
            <a:r>
              <a:rPr dirty="0" sz="3350" spc="-1814" b="1">
                <a:latin typeface="Arial"/>
                <a:cs typeface="Arial"/>
              </a:rPr>
              <a:t>н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sz="3350" spc="-1650" b="1">
                <a:latin typeface="Arial"/>
                <a:cs typeface="Arial"/>
              </a:rPr>
              <a:t>а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1639" b="1">
                <a:latin typeface="Arial"/>
                <a:cs typeface="Arial"/>
              </a:rPr>
              <a:t>е</a:t>
            </a:r>
            <a:r>
              <a:rPr dirty="0" baseline="-2450" sz="5100" spc="-97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350" spc="-1850" b="1">
                <a:latin typeface="Arial"/>
                <a:cs typeface="Arial"/>
              </a:rPr>
              <a:t>в</a:t>
            </a:r>
            <a:r>
              <a:rPr dirty="0" baseline="-2450" sz="5100" spc="127" b="1">
                <a:solidFill>
                  <a:srgbClr val="ABB4BE"/>
                </a:solidFill>
                <a:latin typeface="Arial"/>
                <a:cs typeface="Arial"/>
              </a:rPr>
              <a:t>в</a:t>
            </a:r>
            <a:r>
              <a:rPr dirty="0" baseline="-2450" sz="5100" spc="-390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350" spc="-1525" b="1">
                <a:latin typeface="Arial"/>
                <a:cs typeface="Arial"/>
              </a:rPr>
              <a:t>қ</a:t>
            </a:r>
            <a:r>
              <a:rPr dirty="0" baseline="-2450" sz="5100" spc="-97" b="1">
                <a:solidFill>
                  <a:srgbClr val="ABB4BE"/>
                </a:solidFill>
                <a:latin typeface="Arial"/>
                <a:cs typeface="Arial"/>
              </a:rPr>
              <a:t>қ</a:t>
            </a:r>
            <a:r>
              <a:rPr dirty="0" sz="3350" spc="-1680" b="1">
                <a:latin typeface="Arial"/>
                <a:cs typeface="Arial"/>
              </a:rPr>
              <a:t>а</a:t>
            </a:r>
            <a:r>
              <a:rPr dirty="0" baseline="-2450" sz="5100" spc="-135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1950" b="1">
                <a:latin typeface="Arial"/>
                <a:cs typeface="Arial"/>
              </a:rPr>
              <a:t>л</a:t>
            </a:r>
            <a:r>
              <a:rPr dirty="0" baseline="-2450" sz="5100" spc="-150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350" spc="-1680" b="1">
                <a:latin typeface="Arial"/>
                <a:cs typeface="Arial"/>
              </a:rPr>
              <a:t>а</a:t>
            </a:r>
            <a:r>
              <a:rPr dirty="0" baseline="-2450" sz="5100" spc="-135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1670" b="1">
                <a:latin typeface="Arial"/>
                <a:cs typeface="Arial"/>
              </a:rPr>
              <a:t>с</a:t>
            </a:r>
            <a:r>
              <a:rPr dirty="0" baseline="-2450" sz="5100" spc="-172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350" spc="-2660" b="1">
                <a:latin typeface="Arial"/>
                <a:cs typeface="Arial"/>
              </a:rPr>
              <a:t>ы</a:t>
            </a:r>
            <a:r>
              <a:rPr dirty="0" baseline="-2450" sz="5100" spc="82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baseline="-2450" sz="5100" spc="-382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350" spc="-2295" b="1">
                <a:latin typeface="Arial"/>
                <a:cs typeface="Arial"/>
              </a:rPr>
              <a:t>м</a:t>
            </a:r>
            <a:r>
              <a:rPr dirty="0" baseline="-2450" sz="5100" spc="-97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350" spc="-1650" b="1">
                <a:latin typeface="Arial"/>
                <a:cs typeface="Arial"/>
              </a:rPr>
              <a:t>ә</a:t>
            </a:r>
            <a:r>
              <a:rPr dirty="0" baseline="-2450" sz="5100" spc="-112" b="1">
                <a:solidFill>
                  <a:srgbClr val="ABB4BE"/>
                </a:solidFill>
                <a:latin typeface="Arial"/>
                <a:cs typeface="Arial"/>
              </a:rPr>
              <a:t>ә</a:t>
            </a:r>
            <a:r>
              <a:rPr dirty="0" sz="3350" spc="-1650" b="1">
                <a:latin typeface="Arial"/>
                <a:cs typeface="Arial"/>
              </a:rPr>
              <a:t>с</a:t>
            </a:r>
            <a:r>
              <a:rPr dirty="0" baseline="-2450" sz="5100" spc="-142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350" spc="-1930" b="1">
                <a:latin typeface="Arial"/>
                <a:cs typeface="Arial"/>
              </a:rPr>
              <a:t>л</a:t>
            </a:r>
            <a:r>
              <a:rPr dirty="0" baseline="-2450" sz="5100" spc="-120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350" spc="-1860" b="1">
                <a:latin typeface="Arial"/>
                <a:cs typeface="Arial"/>
              </a:rPr>
              <a:t>и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и</a:t>
            </a:r>
            <a:r>
              <a:rPr dirty="0" sz="3350" spc="-1655" b="1">
                <a:latin typeface="Arial"/>
                <a:cs typeface="Arial"/>
              </a:rPr>
              <a:t>х</a:t>
            </a:r>
            <a:r>
              <a:rPr dirty="0" baseline="-2450" sz="5100" spc="-112" b="1">
                <a:solidFill>
                  <a:srgbClr val="ABB4BE"/>
                </a:solidFill>
                <a:latin typeface="Arial"/>
                <a:cs typeface="Arial"/>
              </a:rPr>
              <a:t>х</a:t>
            </a:r>
            <a:r>
              <a:rPr dirty="0" sz="3350" spc="-1660" b="1">
                <a:latin typeface="Arial"/>
                <a:cs typeface="Arial"/>
              </a:rPr>
              <a:t>а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1445" b="1">
                <a:latin typeface="Arial"/>
                <a:cs typeface="Arial"/>
              </a:rPr>
              <a:t>т</a:t>
            </a:r>
            <a:r>
              <a:rPr dirty="0" baseline="-2450" sz="5100" spc="-97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350" spc="-2640" b="1">
                <a:latin typeface="Arial"/>
                <a:cs typeface="Arial"/>
              </a:rPr>
              <a:t>ы</a:t>
            </a:r>
            <a:r>
              <a:rPr dirty="0" baseline="-2450" sz="5100" spc="-127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350" spc="-1825" b="1">
                <a:latin typeface="Arial"/>
                <a:cs typeface="Arial"/>
              </a:rPr>
              <a:t>н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sz="3350" spc="-2640" b="1">
                <a:latin typeface="Arial"/>
                <a:cs typeface="Arial"/>
              </a:rPr>
              <a:t>ы</a:t>
            </a:r>
            <a:r>
              <a:rPr dirty="0" baseline="-2450" sz="5100" spc="-127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350" spc="-1830" b="1">
                <a:latin typeface="Arial"/>
                <a:cs typeface="Arial"/>
              </a:rPr>
              <a:t>ң</a:t>
            </a:r>
            <a:r>
              <a:rPr dirty="0" baseline="-2450" sz="5100" spc="112" b="1">
                <a:solidFill>
                  <a:srgbClr val="ABB4BE"/>
                </a:solidFill>
                <a:latin typeface="Arial"/>
                <a:cs typeface="Arial"/>
              </a:rPr>
              <a:t>ң</a:t>
            </a:r>
            <a:r>
              <a:rPr dirty="0" baseline="-2450" sz="5100" spc="-382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350" spc="-1720" b="1">
                <a:latin typeface="Arial"/>
                <a:cs typeface="Arial"/>
              </a:rPr>
              <a:t>с</a:t>
            </a:r>
            <a:r>
              <a:rPr dirty="0" baseline="-2450" sz="5100" spc="-247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350" spc="-1720" b="1">
                <a:latin typeface="Arial"/>
                <a:cs typeface="Arial"/>
              </a:rPr>
              <a:t>е</a:t>
            </a:r>
            <a:r>
              <a:rPr dirty="0" baseline="-2450" sz="5100" spc="-217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350" spc="-1720" b="1">
                <a:latin typeface="Arial"/>
                <a:cs typeface="Arial"/>
              </a:rPr>
              <a:t>с</a:t>
            </a:r>
            <a:r>
              <a:rPr dirty="0" baseline="-2450" sz="5100" spc="-247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350" spc="-1720" b="1">
                <a:latin typeface="Arial"/>
                <a:cs typeface="Arial"/>
              </a:rPr>
              <a:t>с</a:t>
            </a:r>
            <a:r>
              <a:rPr dirty="0" baseline="-2450" sz="5100" spc="-247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350" spc="-1930" b="1">
                <a:latin typeface="Arial"/>
                <a:cs typeface="Arial"/>
              </a:rPr>
              <a:t>и</a:t>
            </a:r>
            <a:r>
              <a:rPr dirty="0" baseline="-2450" sz="5100" spc="-195" b="1">
                <a:solidFill>
                  <a:srgbClr val="ABB4BE"/>
                </a:solidFill>
                <a:latin typeface="Arial"/>
                <a:cs typeface="Arial"/>
              </a:rPr>
              <a:t>и</a:t>
            </a:r>
            <a:r>
              <a:rPr dirty="0" sz="3350" spc="-1830" b="1">
                <a:latin typeface="Arial"/>
                <a:cs typeface="Arial"/>
              </a:rPr>
              <a:t>я</a:t>
            </a:r>
            <a:r>
              <a:rPr dirty="0" baseline="-2450" sz="5100" spc="-225" b="1">
                <a:solidFill>
                  <a:srgbClr val="ABB4BE"/>
                </a:solidFill>
                <a:latin typeface="Arial"/>
                <a:cs typeface="Arial"/>
              </a:rPr>
              <a:t>я</a:t>
            </a:r>
            <a:r>
              <a:rPr dirty="0" sz="3350" spc="-2000" b="1">
                <a:latin typeface="Arial"/>
                <a:cs typeface="Arial"/>
              </a:rPr>
              <a:t>л</a:t>
            </a:r>
            <a:r>
              <a:rPr dirty="0" baseline="-2450" sz="5100" spc="-225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350" spc="-1730" b="1">
                <a:latin typeface="Arial"/>
                <a:cs typeface="Arial"/>
              </a:rPr>
              <a:t>а</a:t>
            </a:r>
            <a:r>
              <a:rPr dirty="0" baseline="-2450" sz="5100" spc="-209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1905" b="1">
                <a:latin typeface="Arial"/>
                <a:cs typeface="Arial"/>
              </a:rPr>
              <a:t>р</a:t>
            </a:r>
            <a:r>
              <a:rPr dirty="0" baseline="-2450" sz="5100" spc="-225" b="1">
                <a:solidFill>
                  <a:srgbClr val="ABB4BE"/>
                </a:solidFill>
                <a:latin typeface="Arial"/>
                <a:cs typeface="Arial"/>
              </a:rPr>
              <a:t>р</a:t>
            </a:r>
            <a:r>
              <a:rPr dirty="0" sz="3350" spc="-2710" b="1">
                <a:latin typeface="Arial"/>
                <a:cs typeface="Arial"/>
              </a:rPr>
              <a:t>ы</a:t>
            </a:r>
            <a:r>
              <a:rPr dirty="0" baseline="-2450" sz="5100" spc="7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endParaRPr baseline="-2450" sz="5100">
              <a:latin typeface="Arial"/>
              <a:cs typeface="Arial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9566" y="0"/>
            <a:ext cx="1095374" cy="108584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1187323" y="1028699"/>
            <a:ext cx="7957184" cy="8229600"/>
          </a:xfrm>
          <a:custGeom>
            <a:avLst/>
            <a:gdLst/>
            <a:ahLst/>
            <a:cxnLst/>
            <a:rect l="l" t="t" r="r" b="b"/>
            <a:pathLst>
              <a:path w="7957184" h="8229600">
                <a:moveTo>
                  <a:pt x="7956676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7956676" y="0"/>
                </a:lnTo>
                <a:lnTo>
                  <a:pt x="7956676" y="8229600"/>
                </a:lnTo>
                <a:close/>
              </a:path>
            </a:pathLst>
          </a:custGeom>
          <a:solidFill>
            <a:srgbClr val="6199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11206085" y="2252792"/>
            <a:ext cx="4432935" cy="12966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980"/>
              </a:lnSpc>
            </a:pPr>
            <a:r>
              <a:rPr dirty="0" sz="8150" spc="1775" b="1">
                <a:solidFill>
                  <a:srgbClr val="FFFFFF"/>
                </a:solidFill>
                <a:latin typeface="Trebuchet MS"/>
                <a:cs typeface="Trebuchet MS"/>
              </a:rPr>
              <a:t>VISIO</a:t>
            </a:r>
            <a:r>
              <a:rPr dirty="0" sz="8150" spc="960" b="1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endParaRPr sz="8150">
              <a:latin typeface="Trebuchet MS"/>
              <a:cs typeface="Trebuchet MS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9444283" y="1028699"/>
            <a:ext cx="7957184" cy="8229600"/>
          </a:xfrm>
          <a:custGeom>
            <a:avLst/>
            <a:gdLst/>
            <a:ahLst/>
            <a:cxnLst/>
            <a:rect l="l" t="t" r="r" b="b"/>
            <a:pathLst>
              <a:path w="7957184" h="8229600">
                <a:moveTo>
                  <a:pt x="7956677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7956677" y="0"/>
                </a:lnTo>
                <a:lnTo>
                  <a:pt x="7956677" y="8229600"/>
                </a:lnTo>
                <a:close/>
              </a:path>
            </a:pathLst>
          </a:custGeom>
          <a:solidFill>
            <a:srgbClr val="6199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1826272" y="2193573"/>
            <a:ext cx="6678930" cy="23520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065" marR="5080">
              <a:lnSpc>
                <a:spcPct val="117400"/>
              </a:lnSpc>
              <a:spcBef>
                <a:spcPts val="95"/>
              </a:spcBef>
            </a:pPr>
            <a:r>
              <a:rPr dirty="0" sz="2600">
                <a:solidFill>
                  <a:srgbClr val="FFFFFF"/>
                </a:solidFill>
                <a:latin typeface="Microsoft Sans Serif"/>
                <a:cs typeface="Microsoft Sans Serif"/>
              </a:rPr>
              <a:t>Өткен</a:t>
            </a:r>
            <a:r>
              <a:rPr dirty="0" sz="2600" spc="-10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>
                <a:solidFill>
                  <a:srgbClr val="FFFFFF"/>
                </a:solidFill>
                <a:latin typeface="Microsoft Sans Serif"/>
                <a:cs typeface="Microsoft Sans Serif"/>
              </a:rPr>
              <a:t>жылы</a:t>
            </a:r>
            <a:r>
              <a:rPr dirty="0" sz="2600" spc="-10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Microsoft Sans Serif"/>
                <a:cs typeface="Microsoft Sans Serif"/>
              </a:rPr>
              <a:t>қарауында</a:t>
            </a:r>
            <a:r>
              <a:rPr dirty="0" sz="2600" spc="-10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 spc="-20">
                <a:solidFill>
                  <a:srgbClr val="FFFFFF"/>
                </a:solidFill>
                <a:latin typeface="Microsoft Sans Serif"/>
                <a:cs typeface="Microsoft Sans Serif"/>
              </a:rPr>
              <a:t>мүгедек</a:t>
            </a:r>
            <a:r>
              <a:rPr dirty="0" sz="2600" spc="-10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Microsoft Sans Serif"/>
                <a:cs typeface="Microsoft Sans Serif"/>
              </a:rPr>
              <a:t>балалары </a:t>
            </a:r>
            <a:r>
              <a:rPr dirty="0" sz="2600">
                <a:solidFill>
                  <a:srgbClr val="FFFFFF"/>
                </a:solidFill>
                <a:latin typeface="Microsoft Sans Serif"/>
                <a:cs typeface="Microsoft Sans Serif"/>
              </a:rPr>
              <a:t>бар</a:t>
            </a:r>
            <a:r>
              <a:rPr dirty="0" sz="2600" spc="-7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 spc="-30">
                <a:solidFill>
                  <a:srgbClr val="FFFFFF"/>
                </a:solidFill>
                <a:latin typeface="Microsoft Sans Serif"/>
                <a:cs typeface="Microsoft Sans Serif"/>
              </a:rPr>
              <a:t>қаламыздың</a:t>
            </a:r>
            <a:r>
              <a:rPr dirty="0" sz="2600" spc="-6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Microsoft Sans Serif"/>
                <a:cs typeface="Microsoft Sans Serif"/>
              </a:rPr>
              <a:t>бірқатар</a:t>
            </a:r>
            <a:r>
              <a:rPr dirty="0" sz="2600" spc="-7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Microsoft Sans Serif"/>
                <a:cs typeface="Microsoft Sans Serif"/>
              </a:rPr>
              <a:t>аналары мəслихатқа</a:t>
            </a:r>
            <a:r>
              <a:rPr dirty="0" sz="2600" spc="-7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>
                <a:solidFill>
                  <a:srgbClr val="FFFFFF"/>
                </a:solidFill>
                <a:latin typeface="Microsoft Sans Serif"/>
                <a:cs typeface="Microsoft Sans Serif"/>
              </a:rPr>
              <a:t>келіп,</a:t>
            </a:r>
            <a:r>
              <a:rPr dirty="0" sz="2600" spc="-7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>
                <a:solidFill>
                  <a:srgbClr val="FFFFFF"/>
                </a:solidFill>
                <a:latin typeface="Microsoft Sans Serif"/>
                <a:cs typeface="Microsoft Sans Serif"/>
              </a:rPr>
              <a:t>оларға</a:t>
            </a:r>
            <a:r>
              <a:rPr dirty="0" sz="2600" spc="-7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>
                <a:solidFill>
                  <a:srgbClr val="FFFFFF"/>
                </a:solidFill>
                <a:latin typeface="Microsoft Sans Serif"/>
                <a:cs typeface="Microsoft Sans Serif"/>
              </a:rPr>
              <a:t>да</a:t>
            </a:r>
            <a:r>
              <a:rPr dirty="0" sz="2600" spc="-7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Microsoft Sans Serif"/>
                <a:cs typeface="Microsoft Sans Serif"/>
              </a:rPr>
              <a:t>қоғамдық </a:t>
            </a:r>
            <a:r>
              <a:rPr dirty="0" sz="2600" spc="-30">
                <a:solidFill>
                  <a:srgbClr val="FFFFFF"/>
                </a:solidFill>
                <a:latin typeface="Microsoft Sans Serif"/>
                <a:cs typeface="Microsoft Sans Serif"/>
              </a:rPr>
              <a:t>көлікпен</a:t>
            </a:r>
            <a:r>
              <a:rPr dirty="0" sz="2600" spc="-7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>
                <a:solidFill>
                  <a:srgbClr val="FFFFFF"/>
                </a:solidFill>
                <a:latin typeface="Microsoft Sans Serif"/>
                <a:cs typeface="Microsoft Sans Serif"/>
              </a:rPr>
              <a:t>тегін</a:t>
            </a:r>
            <a:r>
              <a:rPr dirty="0" sz="2600" spc="-7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>
                <a:solidFill>
                  <a:srgbClr val="FFFFFF"/>
                </a:solidFill>
                <a:latin typeface="Microsoft Sans Serif"/>
                <a:cs typeface="Microsoft Sans Serif"/>
              </a:rPr>
              <a:t>жүру</a:t>
            </a:r>
            <a:r>
              <a:rPr dirty="0" sz="2600" spc="-7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Microsoft Sans Serif"/>
                <a:cs typeface="Microsoft Sans Serif"/>
              </a:rPr>
              <a:t>мүмкіндігін қарастырудыі</a:t>
            </a:r>
            <a:r>
              <a:rPr dirty="0" sz="2600" spc="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>
                <a:solidFill>
                  <a:srgbClr val="FFFFFF"/>
                </a:solidFill>
                <a:latin typeface="Microsoft Sans Serif"/>
                <a:cs typeface="Microsoft Sans Serif"/>
              </a:rPr>
              <a:t>сұрады.</a:t>
            </a:r>
            <a:r>
              <a:rPr dirty="0" sz="2600" spc="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>
                <a:solidFill>
                  <a:srgbClr val="FFFFFF"/>
                </a:solidFill>
                <a:latin typeface="Microsoft Sans Serif"/>
                <a:cs typeface="Microsoft Sans Serif"/>
              </a:rPr>
              <a:t>Бұл</a:t>
            </a:r>
            <a:r>
              <a:rPr dirty="0" sz="2600" spc="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Microsoft Sans Serif"/>
                <a:cs typeface="Microsoft Sans Serif"/>
              </a:rPr>
              <a:t>ұсыныс</a:t>
            </a:r>
            <a:endParaRPr sz="2600">
              <a:latin typeface="Microsoft Sans Serif"/>
              <a:cs typeface="Microsoft Sans Serif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722430" y="4520138"/>
            <a:ext cx="6886575" cy="42132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69215" marR="61594">
              <a:lnSpc>
                <a:spcPct val="117400"/>
              </a:lnSpc>
              <a:spcBef>
                <a:spcPts val="95"/>
              </a:spcBef>
            </a:pPr>
            <a:r>
              <a:rPr dirty="0" sz="2600">
                <a:solidFill>
                  <a:srgbClr val="FFFFFF"/>
                </a:solidFill>
                <a:latin typeface="Microsoft Sans Serif"/>
                <a:cs typeface="Microsoft Sans Serif"/>
              </a:rPr>
              <a:t>депутаттармен</a:t>
            </a:r>
            <a:r>
              <a:rPr dirty="0" sz="2600" spc="-1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 spc="-20">
                <a:solidFill>
                  <a:srgbClr val="FFFFFF"/>
                </a:solidFill>
                <a:latin typeface="Microsoft Sans Serif"/>
                <a:cs typeface="Microsoft Sans Serif"/>
              </a:rPr>
              <a:t>құпталып,</a:t>
            </a:r>
            <a:r>
              <a:rPr dirty="0" sz="2600" spc="-114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Microsoft Sans Serif"/>
                <a:cs typeface="Microsoft Sans Serif"/>
              </a:rPr>
              <a:t>қала</a:t>
            </a:r>
            <a:r>
              <a:rPr dirty="0" sz="2600" spc="-114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Microsoft Sans Serif"/>
                <a:cs typeface="Microsoft Sans Serif"/>
              </a:rPr>
              <a:t>əкімішілігіне </a:t>
            </a:r>
            <a:r>
              <a:rPr dirty="0" sz="2600" spc="-30">
                <a:solidFill>
                  <a:srgbClr val="FFFFFF"/>
                </a:solidFill>
                <a:latin typeface="Microsoft Sans Serif"/>
                <a:cs typeface="Microsoft Sans Serif"/>
              </a:rPr>
              <a:t>жеткізілген</a:t>
            </a:r>
            <a:r>
              <a:rPr dirty="0" sz="2600" spc="1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>
                <a:solidFill>
                  <a:srgbClr val="FFFFFF"/>
                </a:solidFill>
                <a:latin typeface="Microsoft Sans Serif"/>
                <a:cs typeface="Microsoft Sans Serif"/>
              </a:rPr>
              <a:t>болатын.</a:t>
            </a:r>
            <a:r>
              <a:rPr dirty="0" sz="2600" spc="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>
                <a:solidFill>
                  <a:srgbClr val="FFFFFF"/>
                </a:solidFill>
                <a:latin typeface="Microsoft Sans Serif"/>
                <a:cs typeface="Microsoft Sans Serif"/>
              </a:rPr>
              <a:t>Ал</a:t>
            </a:r>
            <a:r>
              <a:rPr dirty="0" sz="2600" spc="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>
                <a:solidFill>
                  <a:srgbClr val="FFFFFF"/>
                </a:solidFill>
                <a:latin typeface="Microsoft Sans Serif"/>
                <a:cs typeface="Microsoft Sans Serif"/>
              </a:rPr>
              <a:t>осы</a:t>
            </a:r>
            <a:r>
              <a:rPr dirty="0" sz="2600" spc="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>
                <a:solidFill>
                  <a:srgbClr val="FFFFFF"/>
                </a:solidFill>
                <a:latin typeface="Microsoft Sans Serif"/>
                <a:cs typeface="Microsoft Sans Serif"/>
              </a:rPr>
              <a:t>жылы</a:t>
            </a:r>
            <a:r>
              <a:rPr dirty="0" sz="2600" spc="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 spc="-25">
                <a:solidFill>
                  <a:srgbClr val="FFFFFF"/>
                </a:solidFill>
                <a:latin typeface="Microsoft Sans Serif"/>
                <a:cs typeface="Microsoft Sans Serif"/>
              </a:rPr>
              <a:t>осы </a:t>
            </a:r>
            <a:r>
              <a:rPr dirty="0" sz="2600">
                <a:solidFill>
                  <a:srgbClr val="FFFFFF"/>
                </a:solidFill>
                <a:latin typeface="Microsoft Sans Serif"/>
                <a:cs typeface="Microsoft Sans Serif"/>
              </a:rPr>
              <a:t>аналардың</a:t>
            </a:r>
            <a:r>
              <a:rPr dirty="0" sz="2600" spc="-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>
                <a:solidFill>
                  <a:srgbClr val="FFFFFF"/>
                </a:solidFill>
                <a:latin typeface="Microsoft Sans Serif"/>
                <a:cs typeface="Microsoft Sans Serif"/>
              </a:rPr>
              <a:t>бұл</a:t>
            </a:r>
            <a:r>
              <a:rPr dirty="0" sz="2600" spc="-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>
                <a:solidFill>
                  <a:srgbClr val="FFFFFF"/>
                </a:solidFill>
                <a:latin typeface="Microsoft Sans Serif"/>
                <a:cs typeface="Microsoft Sans Serif"/>
              </a:rPr>
              <a:t>ұсынысы</a:t>
            </a:r>
            <a:r>
              <a:rPr dirty="0" sz="2600" spc="-10">
                <a:solidFill>
                  <a:srgbClr val="FFFFFF"/>
                </a:solidFill>
                <a:latin typeface="Microsoft Sans Serif"/>
                <a:cs typeface="Microsoft Sans Serif"/>
              </a:rPr>
              <a:t> қолдау</a:t>
            </a:r>
            <a:r>
              <a:rPr dirty="0" sz="2600" spc="-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Microsoft Sans Serif"/>
                <a:cs typeface="Microsoft Sans Serif"/>
              </a:rPr>
              <a:t>тауып, </a:t>
            </a:r>
            <a:r>
              <a:rPr dirty="0" sz="2600" spc="-50">
                <a:solidFill>
                  <a:srgbClr val="FFFFFF"/>
                </a:solidFill>
                <a:latin typeface="Microsoft Sans Serif"/>
                <a:cs typeface="Microsoft Sans Serif"/>
              </a:rPr>
              <a:t>қалалық</a:t>
            </a:r>
            <a:r>
              <a:rPr dirty="0" sz="2600" spc="-5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>
                <a:solidFill>
                  <a:srgbClr val="FFFFFF"/>
                </a:solidFill>
                <a:latin typeface="Microsoft Sans Serif"/>
                <a:cs typeface="Microsoft Sans Serif"/>
              </a:rPr>
              <a:t>мəслихат</a:t>
            </a:r>
            <a:r>
              <a:rPr dirty="0" sz="2600" spc="-5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>
                <a:solidFill>
                  <a:srgbClr val="FFFFFF"/>
                </a:solidFill>
                <a:latin typeface="Microsoft Sans Serif"/>
                <a:cs typeface="Microsoft Sans Serif"/>
              </a:rPr>
              <a:t>пен</a:t>
            </a:r>
            <a:r>
              <a:rPr dirty="0" sz="2600" spc="-5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 spc="-30">
                <a:solidFill>
                  <a:srgbClr val="FFFFFF"/>
                </a:solidFill>
                <a:latin typeface="Microsoft Sans Serif"/>
                <a:cs typeface="Microsoft Sans Serif"/>
              </a:rPr>
              <a:t>əкімдіктің</a:t>
            </a:r>
            <a:r>
              <a:rPr dirty="0" sz="2600" spc="-5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Microsoft Sans Serif"/>
                <a:cs typeface="Microsoft Sans Serif"/>
              </a:rPr>
              <a:t>бірлескен </a:t>
            </a:r>
            <a:r>
              <a:rPr dirty="0" sz="2600">
                <a:solidFill>
                  <a:srgbClr val="FFFFFF"/>
                </a:solidFill>
                <a:latin typeface="Microsoft Sans Serif"/>
                <a:cs typeface="Microsoft Sans Serif"/>
              </a:rPr>
              <a:t>шешімі</a:t>
            </a:r>
            <a:r>
              <a:rPr dirty="0" sz="2600" spc="-4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>
                <a:solidFill>
                  <a:srgbClr val="FFFFFF"/>
                </a:solidFill>
                <a:latin typeface="Microsoft Sans Serif"/>
                <a:cs typeface="Microsoft Sans Serif"/>
              </a:rPr>
              <a:t>мен</a:t>
            </a:r>
            <a:r>
              <a:rPr dirty="0" sz="2600" spc="-3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Microsoft Sans Serif"/>
                <a:cs typeface="Microsoft Sans Serif"/>
              </a:rPr>
              <a:t>қаулысы</a:t>
            </a:r>
            <a:r>
              <a:rPr dirty="0" sz="2600" spc="-3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Microsoft Sans Serif"/>
                <a:cs typeface="Microsoft Sans Serif"/>
              </a:rPr>
              <a:t>шықты</a:t>
            </a:r>
            <a:r>
              <a:rPr dirty="0" sz="2600" spc="-3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>
                <a:solidFill>
                  <a:srgbClr val="FFFFFF"/>
                </a:solidFill>
                <a:latin typeface="Microsoft Sans Serif"/>
                <a:cs typeface="Microsoft Sans Serif"/>
              </a:rPr>
              <a:t>(№39-</a:t>
            </a:r>
            <a:r>
              <a:rPr dirty="0" sz="2600" spc="-25">
                <a:solidFill>
                  <a:srgbClr val="FFFFFF"/>
                </a:solidFill>
                <a:latin typeface="Microsoft Sans Serif"/>
                <a:cs typeface="Microsoft Sans Serif"/>
              </a:rPr>
              <a:t>144</a:t>
            </a:r>
            <a:endParaRPr sz="2600">
              <a:latin typeface="Microsoft Sans Serif"/>
              <a:cs typeface="Microsoft Sans Serif"/>
            </a:endParaRPr>
          </a:p>
          <a:p>
            <a:pPr algn="ctr" marL="12700" marR="5080">
              <a:lnSpc>
                <a:spcPct val="117400"/>
              </a:lnSpc>
            </a:pPr>
            <a:r>
              <a:rPr dirty="0" sz="2600" spc="-25">
                <a:solidFill>
                  <a:srgbClr val="FFFFFF"/>
                </a:solidFill>
                <a:latin typeface="Microsoft Sans Serif"/>
                <a:cs typeface="Microsoft Sans Serif"/>
              </a:rPr>
              <a:t>«Қонаев</a:t>
            </a:r>
            <a:r>
              <a:rPr dirty="0" sz="2600" spc="-10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 spc="-20">
                <a:solidFill>
                  <a:srgbClr val="FFFFFF"/>
                </a:solidFill>
                <a:latin typeface="Microsoft Sans Serif"/>
                <a:cs typeface="Microsoft Sans Serif"/>
              </a:rPr>
              <a:t>қаласының</a:t>
            </a:r>
            <a:r>
              <a:rPr dirty="0" sz="2600" spc="-9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 spc="-50">
                <a:solidFill>
                  <a:srgbClr val="FFFFFF"/>
                </a:solidFill>
                <a:latin typeface="Microsoft Sans Serif"/>
                <a:cs typeface="Microsoft Sans Serif"/>
              </a:rPr>
              <a:t>мұқтаж</a:t>
            </a:r>
            <a:r>
              <a:rPr dirty="0" sz="2600" spc="-10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Microsoft Sans Serif"/>
                <a:cs typeface="Microsoft Sans Serif"/>
              </a:rPr>
              <a:t>азаматтарының </a:t>
            </a:r>
            <a:r>
              <a:rPr dirty="0" sz="2600" spc="-20">
                <a:solidFill>
                  <a:srgbClr val="FFFFFF"/>
                </a:solidFill>
                <a:latin typeface="Microsoft Sans Serif"/>
                <a:cs typeface="Microsoft Sans Serif"/>
              </a:rPr>
              <a:t>жекелеген</a:t>
            </a:r>
            <a:r>
              <a:rPr dirty="0" sz="260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>
                <a:solidFill>
                  <a:srgbClr val="FFFFFF"/>
                </a:solidFill>
                <a:latin typeface="Microsoft Sans Serif"/>
                <a:cs typeface="Microsoft Sans Serif"/>
              </a:rPr>
              <a:t>санаттарына</a:t>
            </a:r>
            <a:r>
              <a:rPr dirty="0" sz="260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 spc="-50">
                <a:solidFill>
                  <a:srgbClr val="FFFFFF"/>
                </a:solidFill>
                <a:latin typeface="Microsoft Sans Serif"/>
                <a:cs typeface="Microsoft Sans Serif"/>
              </a:rPr>
              <a:t>қалалық</a:t>
            </a:r>
            <a:r>
              <a:rPr dirty="0" sz="260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Microsoft Sans Serif"/>
                <a:cs typeface="Microsoft Sans Serif"/>
              </a:rPr>
              <a:t>қоғамдық </a:t>
            </a:r>
            <a:r>
              <a:rPr dirty="0" sz="2600" spc="-20">
                <a:solidFill>
                  <a:srgbClr val="FFFFFF"/>
                </a:solidFill>
                <a:latin typeface="Microsoft Sans Serif"/>
                <a:cs typeface="Microsoft Sans Serif"/>
              </a:rPr>
              <a:t>көлікте</a:t>
            </a:r>
            <a:r>
              <a:rPr dirty="0" sz="2600" spc="-1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>
                <a:solidFill>
                  <a:srgbClr val="FFFFFF"/>
                </a:solidFill>
                <a:latin typeface="Microsoft Sans Serif"/>
                <a:cs typeface="Microsoft Sans Serif"/>
              </a:rPr>
              <a:t>(таксиден</a:t>
            </a:r>
            <a:r>
              <a:rPr dirty="0" sz="2600" spc="-1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Microsoft Sans Serif"/>
                <a:cs typeface="Microsoft Sans Serif"/>
              </a:rPr>
              <a:t>басқа)</a:t>
            </a:r>
            <a:r>
              <a:rPr dirty="0" sz="2600" spc="-114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 spc="-25">
                <a:solidFill>
                  <a:srgbClr val="FFFFFF"/>
                </a:solidFill>
                <a:latin typeface="Microsoft Sans Serif"/>
                <a:cs typeface="Microsoft Sans Serif"/>
              </a:rPr>
              <a:t>жеңілдікпен</a:t>
            </a:r>
            <a:r>
              <a:rPr dirty="0" sz="2600" spc="-1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 spc="-25">
                <a:solidFill>
                  <a:srgbClr val="FFFFFF"/>
                </a:solidFill>
                <a:latin typeface="Microsoft Sans Serif"/>
                <a:cs typeface="Microsoft Sans Serif"/>
              </a:rPr>
              <a:t>жол </a:t>
            </a:r>
            <a:r>
              <a:rPr dirty="0" sz="2600">
                <a:solidFill>
                  <a:srgbClr val="FFFFFF"/>
                </a:solidFill>
                <a:latin typeface="Microsoft Sans Serif"/>
                <a:cs typeface="Microsoft Sans Serif"/>
              </a:rPr>
              <a:t>жүруді</a:t>
            </a:r>
            <a:r>
              <a:rPr dirty="0" sz="2600" spc="-3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>
                <a:solidFill>
                  <a:srgbClr val="FFFFFF"/>
                </a:solidFill>
                <a:latin typeface="Microsoft Sans Serif"/>
                <a:cs typeface="Microsoft Sans Serif"/>
              </a:rPr>
              <a:t>ұсыну</a:t>
            </a:r>
            <a:r>
              <a:rPr dirty="0" sz="2600" spc="-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Microsoft Sans Serif"/>
                <a:cs typeface="Microsoft Sans Serif"/>
              </a:rPr>
              <a:t>туралы»</a:t>
            </a:r>
            <a:endParaRPr sz="2600">
              <a:latin typeface="Microsoft Sans Serif"/>
              <a:cs typeface="Microsoft Sans Serif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505643" y="407837"/>
            <a:ext cx="7750175" cy="4329430"/>
          </a:xfrm>
          <a:prstGeom prst="rect">
            <a:avLst/>
          </a:prstGeom>
        </p:spPr>
        <p:txBody>
          <a:bodyPr wrap="square" lIns="0" tIns="7258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715"/>
              </a:spcBef>
            </a:pPr>
            <a:r>
              <a:rPr dirty="0" sz="8150" spc="2030" b="1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dirty="0" sz="8150" spc="1215" b="1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endParaRPr sz="8150">
              <a:latin typeface="Trebuchet MS"/>
              <a:cs typeface="Trebuchet MS"/>
            </a:endParaRPr>
          </a:p>
          <a:p>
            <a:pPr algn="ctr" marL="535940" marR="5080">
              <a:lnSpc>
                <a:spcPct val="117300"/>
              </a:lnSpc>
              <a:spcBef>
                <a:spcPts val="1235"/>
              </a:spcBef>
            </a:pPr>
            <a:r>
              <a:rPr dirty="0" sz="2450" spc="-20">
                <a:solidFill>
                  <a:srgbClr val="FFFFFF"/>
                </a:solidFill>
                <a:latin typeface="Microsoft Sans Serif"/>
                <a:cs typeface="Microsoft Sans Serif"/>
              </a:rPr>
              <a:t>Қонаев</a:t>
            </a:r>
            <a:r>
              <a:rPr dirty="0" sz="2450" spc="-7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450">
                <a:solidFill>
                  <a:srgbClr val="FFFFFF"/>
                </a:solidFill>
                <a:latin typeface="Microsoft Sans Serif"/>
                <a:cs typeface="Microsoft Sans Serif"/>
              </a:rPr>
              <a:t>қаласында</a:t>
            </a:r>
            <a:r>
              <a:rPr dirty="0" sz="2450" spc="-7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450" spc="-10">
                <a:solidFill>
                  <a:srgbClr val="FFFFFF"/>
                </a:solidFill>
                <a:latin typeface="Microsoft Sans Serif"/>
                <a:cs typeface="Microsoft Sans Serif"/>
              </a:rPr>
              <a:t>мүгедектігі</a:t>
            </a:r>
            <a:r>
              <a:rPr dirty="0" sz="2450" spc="-7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450">
                <a:solidFill>
                  <a:srgbClr val="FFFFFF"/>
                </a:solidFill>
                <a:latin typeface="Microsoft Sans Serif"/>
                <a:cs typeface="Microsoft Sans Serif"/>
              </a:rPr>
              <a:t>бар</a:t>
            </a:r>
            <a:r>
              <a:rPr dirty="0" sz="2450" spc="-7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450" spc="-10">
                <a:solidFill>
                  <a:srgbClr val="FFFFFF"/>
                </a:solidFill>
                <a:latin typeface="Microsoft Sans Serif"/>
                <a:cs typeface="Microsoft Sans Serif"/>
              </a:rPr>
              <a:t>балалар </a:t>
            </a:r>
            <a:r>
              <a:rPr dirty="0" sz="2450">
                <a:solidFill>
                  <a:srgbClr val="FFFFFF"/>
                </a:solidFill>
                <a:latin typeface="Microsoft Sans Serif"/>
                <a:cs typeface="Microsoft Sans Serif"/>
              </a:rPr>
              <a:t>қатарындағы</a:t>
            </a:r>
            <a:r>
              <a:rPr dirty="0" sz="24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450">
                <a:solidFill>
                  <a:srgbClr val="FFFFFF"/>
                </a:solidFill>
                <a:latin typeface="Microsoft Sans Serif"/>
                <a:cs typeface="Microsoft Sans Serif"/>
              </a:rPr>
              <a:t>кемтар</a:t>
            </a:r>
            <a:r>
              <a:rPr dirty="0" sz="2450" spc="-5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450">
                <a:solidFill>
                  <a:srgbClr val="FFFFFF"/>
                </a:solidFill>
                <a:latin typeface="Microsoft Sans Serif"/>
                <a:cs typeface="Microsoft Sans Serif"/>
              </a:rPr>
              <a:t>балаларды</a:t>
            </a:r>
            <a:r>
              <a:rPr dirty="0" sz="2450" spc="-5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450" spc="-10">
                <a:solidFill>
                  <a:srgbClr val="FFFFFF"/>
                </a:solidFill>
                <a:latin typeface="Microsoft Sans Serif"/>
                <a:cs typeface="Microsoft Sans Serif"/>
              </a:rPr>
              <a:t>жеке</a:t>
            </a:r>
            <a:r>
              <a:rPr dirty="0" sz="24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450" spc="-10">
                <a:solidFill>
                  <a:srgbClr val="FFFFFF"/>
                </a:solidFill>
                <a:latin typeface="Microsoft Sans Serif"/>
                <a:cs typeface="Microsoft Sans Serif"/>
              </a:rPr>
              <a:t>оқыту </a:t>
            </a:r>
            <a:r>
              <a:rPr dirty="0" sz="2450">
                <a:solidFill>
                  <a:srgbClr val="FFFFFF"/>
                </a:solidFill>
                <a:latin typeface="Microsoft Sans Serif"/>
                <a:cs typeface="Microsoft Sans Serif"/>
              </a:rPr>
              <a:t>жоспары</a:t>
            </a:r>
            <a:r>
              <a:rPr dirty="0" sz="2450" spc="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450">
                <a:solidFill>
                  <a:srgbClr val="FFFFFF"/>
                </a:solidFill>
                <a:latin typeface="Microsoft Sans Serif"/>
                <a:cs typeface="Microsoft Sans Serif"/>
              </a:rPr>
              <a:t>бойынша</a:t>
            </a:r>
            <a:r>
              <a:rPr dirty="0" sz="245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450">
                <a:solidFill>
                  <a:srgbClr val="FFFFFF"/>
                </a:solidFill>
                <a:latin typeface="Microsoft Sans Serif"/>
                <a:cs typeface="Microsoft Sans Serif"/>
              </a:rPr>
              <a:t>үйде</a:t>
            </a:r>
            <a:r>
              <a:rPr dirty="0" sz="2450" spc="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450" spc="-10">
                <a:solidFill>
                  <a:srgbClr val="FFFFFF"/>
                </a:solidFill>
                <a:latin typeface="Microsoft Sans Serif"/>
                <a:cs typeface="Microsoft Sans Serif"/>
              </a:rPr>
              <a:t>оқытуға</a:t>
            </a:r>
            <a:r>
              <a:rPr dirty="0" sz="2450" spc="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450" spc="-10">
                <a:solidFill>
                  <a:srgbClr val="FFFFFF"/>
                </a:solidFill>
                <a:latin typeface="Microsoft Sans Serif"/>
                <a:cs typeface="Microsoft Sans Serif"/>
              </a:rPr>
              <a:t>жұмсаған </a:t>
            </a:r>
            <a:r>
              <a:rPr dirty="0" sz="2450">
                <a:solidFill>
                  <a:srgbClr val="FFFFFF"/>
                </a:solidFill>
                <a:latin typeface="Microsoft Sans Serif"/>
                <a:cs typeface="Microsoft Sans Serif"/>
              </a:rPr>
              <a:t>шығындарын</a:t>
            </a:r>
            <a:r>
              <a:rPr dirty="0" sz="2450" spc="3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450">
                <a:solidFill>
                  <a:srgbClr val="FFFFFF"/>
                </a:solidFill>
                <a:latin typeface="Microsoft Sans Serif"/>
                <a:cs typeface="Microsoft Sans Serif"/>
              </a:rPr>
              <a:t>өндіріп</a:t>
            </a:r>
            <a:r>
              <a:rPr dirty="0" sz="2450" spc="4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450">
                <a:solidFill>
                  <a:srgbClr val="FFFFFF"/>
                </a:solidFill>
                <a:latin typeface="Microsoft Sans Serif"/>
                <a:cs typeface="Microsoft Sans Serif"/>
              </a:rPr>
              <a:t>алу</a:t>
            </a:r>
            <a:r>
              <a:rPr dirty="0" sz="2450" spc="4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450">
                <a:solidFill>
                  <a:srgbClr val="FFFFFF"/>
                </a:solidFill>
                <a:latin typeface="Microsoft Sans Serif"/>
                <a:cs typeface="Microsoft Sans Serif"/>
              </a:rPr>
              <a:t>тəртібін</a:t>
            </a:r>
            <a:r>
              <a:rPr dirty="0" sz="2450" spc="4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450">
                <a:solidFill>
                  <a:srgbClr val="FFFFFF"/>
                </a:solidFill>
                <a:latin typeface="Microsoft Sans Serif"/>
                <a:cs typeface="Microsoft Sans Serif"/>
              </a:rPr>
              <a:t>жəне</a:t>
            </a:r>
            <a:r>
              <a:rPr dirty="0" sz="2450" spc="4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450" spc="-10">
                <a:solidFill>
                  <a:srgbClr val="FFFFFF"/>
                </a:solidFill>
                <a:latin typeface="Microsoft Sans Serif"/>
                <a:cs typeface="Microsoft Sans Serif"/>
              </a:rPr>
              <a:t>мөлшерін </a:t>
            </a:r>
            <a:r>
              <a:rPr dirty="0" sz="2450">
                <a:solidFill>
                  <a:srgbClr val="FFFFFF"/>
                </a:solidFill>
                <a:latin typeface="Microsoft Sans Serif"/>
                <a:cs typeface="Microsoft Sans Serif"/>
              </a:rPr>
              <a:t>айқындау</a:t>
            </a:r>
            <a:r>
              <a:rPr dirty="0" sz="2450" spc="-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450">
                <a:solidFill>
                  <a:srgbClr val="FFFFFF"/>
                </a:solidFill>
                <a:latin typeface="Microsoft Sans Serif"/>
                <a:cs typeface="Microsoft Sans Serif"/>
              </a:rPr>
              <a:t>туралы</a:t>
            </a:r>
            <a:r>
              <a:rPr dirty="0" sz="2450" spc="-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450" spc="-10">
                <a:solidFill>
                  <a:srgbClr val="FFFFFF"/>
                </a:solidFill>
                <a:latin typeface="Microsoft Sans Serif"/>
                <a:cs typeface="Microsoft Sans Serif"/>
              </a:rPr>
              <a:t>шешімі</a:t>
            </a:r>
            <a:endParaRPr sz="2450">
              <a:latin typeface="Microsoft Sans Serif"/>
              <a:cs typeface="Microsoft Sans Serif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9604386" y="5144023"/>
            <a:ext cx="1572895" cy="127000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8150" spc="1675" b="1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dirty="0" sz="8150" spc="860" b="1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endParaRPr sz="8150">
              <a:latin typeface="Trebuchet MS"/>
              <a:cs typeface="Trebuchet MS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0544004" y="6217250"/>
            <a:ext cx="6196965" cy="28257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 marL="12700" marR="5080">
              <a:lnSpc>
                <a:spcPct val="117800"/>
              </a:lnSpc>
              <a:spcBef>
                <a:spcPts val="90"/>
              </a:spcBef>
            </a:pPr>
            <a:r>
              <a:rPr dirty="0" sz="2600" spc="-25">
                <a:solidFill>
                  <a:srgbClr val="FFFFFF"/>
                </a:solidFill>
                <a:latin typeface="Microsoft Sans Serif"/>
                <a:cs typeface="Microsoft Sans Serif"/>
              </a:rPr>
              <a:t>Қонаев</a:t>
            </a:r>
            <a:r>
              <a:rPr dirty="0" sz="2600" spc="-14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Microsoft Sans Serif"/>
                <a:cs typeface="Microsoft Sans Serif"/>
              </a:rPr>
              <a:t>қаласының</a:t>
            </a:r>
            <a:r>
              <a:rPr dirty="0" sz="2600" spc="-14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>
                <a:solidFill>
                  <a:srgbClr val="FFFFFF"/>
                </a:solidFill>
                <a:latin typeface="Microsoft Sans Serif"/>
                <a:cs typeface="Microsoft Sans Serif"/>
              </a:rPr>
              <a:t>əлеуметтік</a:t>
            </a:r>
            <a:r>
              <a:rPr dirty="0" sz="2600" spc="-13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Microsoft Sans Serif"/>
                <a:cs typeface="Microsoft Sans Serif"/>
              </a:rPr>
              <a:t>көмек көрсетудің,</a:t>
            </a:r>
            <a:r>
              <a:rPr dirty="0" sz="2600" spc="-4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>
                <a:solidFill>
                  <a:srgbClr val="FFFFFF"/>
                </a:solidFill>
                <a:latin typeface="Microsoft Sans Serif"/>
                <a:cs typeface="Microsoft Sans Serif"/>
              </a:rPr>
              <a:t>оның</a:t>
            </a:r>
            <a:r>
              <a:rPr dirty="0" sz="2600" spc="-5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Microsoft Sans Serif"/>
                <a:cs typeface="Microsoft Sans Serif"/>
              </a:rPr>
              <a:t>мөлшерлерін </a:t>
            </a:r>
            <a:r>
              <a:rPr dirty="0" sz="2600">
                <a:solidFill>
                  <a:srgbClr val="FFFFFF"/>
                </a:solidFill>
                <a:latin typeface="Microsoft Sans Serif"/>
                <a:cs typeface="Microsoft Sans Serif"/>
              </a:rPr>
              <a:t>белгілеудің</a:t>
            </a:r>
            <a:r>
              <a:rPr dirty="0" sz="2600" spc="-7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>
                <a:solidFill>
                  <a:srgbClr val="FFFFFF"/>
                </a:solidFill>
                <a:latin typeface="Microsoft Sans Serif"/>
                <a:cs typeface="Microsoft Sans Serif"/>
              </a:rPr>
              <a:t>жəне</a:t>
            </a:r>
            <a:r>
              <a:rPr dirty="0" sz="2600" spc="-6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 spc="-40">
                <a:solidFill>
                  <a:srgbClr val="FFFFFF"/>
                </a:solidFill>
                <a:latin typeface="Microsoft Sans Serif"/>
                <a:cs typeface="Microsoft Sans Serif"/>
              </a:rPr>
              <a:t>мұқтаж</a:t>
            </a:r>
            <a:r>
              <a:rPr dirty="0" sz="2600" spc="-6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Microsoft Sans Serif"/>
                <a:cs typeface="Microsoft Sans Serif"/>
              </a:rPr>
              <a:t>азаматтардың </a:t>
            </a:r>
            <a:r>
              <a:rPr dirty="0" sz="2600" spc="-20">
                <a:solidFill>
                  <a:srgbClr val="FFFFFF"/>
                </a:solidFill>
                <a:latin typeface="Microsoft Sans Serif"/>
                <a:cs typeface="Microsoft Sans Serif"/>
              </a:rPr>
              <a:t>жекелеген</a:t>
            </a:r>
            <a:r>
              <a:rPr dirty="0" sz="2600" spc="-4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>
                <a:solidFill>
                  <a:srgbClr val="FFFFFF"/>
                </a:solidFill>
                <a:latin typeface="Microsoft Sans Serif"/>
                <a:cs typeface="Microsoft Sans Serif"/>
              </a:rPr>
              <a:t>санаттарының</a:t>
            </a:r>
            <a:r>
              <a:rPr dirty="0" sz="2600" spc="-4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Microsoft Sans Serif"/>
                <a:cs typeface="Microsoft Sans Serif"/>
              </a:rPr>
              <a:t>тізбесін айқындаудың</a:t>
            </a:r>
            <a:r>
              <a:rPr dirty="0" sz="2600" spc="-1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Microsoft Sans Serif"/>
                <a:cs typeface="Microsoft Sans Serif"/>
              </a:rPr>
              <a:t>қағидаларын</a:t>
            </a:r>
            <a:r>
              <a:rPr dirty="0" sz="2600" spc="-114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Microsoft Sans Serif"/>
                <a:cs typeface="Microsoft Sans Serif"/>
              </a:rPr>
              <a:t>бекіту </a:t>
            </a:r>
            <a:r>
              <a:rPr dirty="0" sz="2600">
                <a:solidFill>
                  <a:srgbClr val="FFFFFF"/>
                </a:solidFill>
                <a:latin typeface="Microsoft Sans Serif"/>
                <a:cs typeface="Microsoft Sans Serif"/>
              </a:rPr>
              <a:t>туралы</a:t>
            </a:r>
            <a:r>
              <a:rPr dirty="0" sz="2600" spc="9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Microsoft Sans Serif"/>
                <a:cs typeface="Microsoft Sans Serif"/>
              </a:rPr>
              <a:t>шешімі</a:t>
            </a:r>
            <a:endParaRPr sz="2600">
              <a:latin typeface="Microsoft Sans Serif"/>
              <a:cs typeface="Microsoft Sans Serif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1364710" y="1119468"/>
            <a:ext cx="1311275" cy="127000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8150" spc="645" b="1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dirty="0" sz="8150" spc="-170" b="1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endParaRPr sz="815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890546" y="0"/>
            <a:ext cx="15180310" cy="923925"/>
          </a:xfrm>
          <a:prstGeom prst="rect"/>
          <a:solidFill>
            <a:srgbClr val="184A8C">
              <a:alpha val="58999"/>
            </a:srgbClr>
          </a:solidFill>
        </p:spPr>
        <p:txBody>
          <a:bodyPr wrap="square" lIns="0" tIns="139065" rIns="0" bIns="0" rtlCol="0" vert="horz">
            <a:spAutoFit/>
          </a:bodyPr>
          <a:lstStyle/>
          <a:p>
            <a:pPr algn="ctr" marR="384810">
              <a:lnSpc>
                <a:spcPct val="100000"/>
              </a:lnSpc>
              <a:spcBef>
                <a:spcPts val="1095"/>
              </a:spcBef>
            </a:pPr>
            <a:r>
              <a:rPr dirty="0" sz="3650" spc="-2220" b="1">
                <a:latin typeface="Arial"/>
                <a:cs typeface="Arial"/>
              </a:rPr>
              <a:t>Х</a:t>
            </a:r>
            <a:r>
              <a:rPr dirty="0" baseline="-2252" sz="5550" spc="-135" b="1">
                <a:solidFill>
                  <a:srgbClr val="808080"/>
                </a:solidFill>
                <a:latin typeface="Arial"/>
                <a:cs typeface="Arial"/>
              </a:rPr>
              <a:t>Х</a:t>
            </a:r>
            <a:r>
              <a:rPr dirty="0" sz="3650" spc="-1820" b="1">
                <a:latin typeface="Arial"/>
                <a:cs typeface="Arial"/>
              </a:rPr>
              <a:t>а</a:t>
            </a:r>
            <a:r>
              <a:rPr dirty="0" baseline="-2252" sz="5550" spc="-120" b="1">
                <a:solidFill>
                  <a:srgbClr val="808080"/>
                </a:solidFill>
                <a:latin typeface="Arial"/>
                <a:cs typeface="Arial"/>
              </a:rPr>
              <a:t>а</a:t>
            </a:r>
            <a:r>
              <a:rPr dirty="0" sz="3650" spc="-2095" b="1">
                <a:latin typeface="Arial"/>
                <a:cs typeface="Arial"/>
              </a:rPr>
              <a:t>л</a:t>
            </a:r>
            <a:r>
              <a:rPr dirty="0" baseline="-2252" sz="5550" spc="-135" b="1">
                <a:solidFill>
                  <a:srgbClr val="808080"/>
                </a:solidFill>
                <a:latin typeface="Arial"/>
                <a:cs typeface="Arial"/>
              </a:rPr>
              <a:t>л</a:t>
            </a:r>
            <a:r>
              <a:rPr dirty="0" sz="3650" spc="-2895" b="1">
                <a:latin typeface="Arial"/>
                <a:cs typeface="Arial"/>
              </a:rPr>
              <a:t>ы</a:t>
            </a:r>
            <a:r>
              <a:rPr dirty="0" baseline="-2252" sz="5550" spc="-142" b="1">
                <a:solidFill>
                  <a:srgbClr val="808080"/>
                </a:solidFill>
                <a:latin typeface="Arial"/>
                <a:cs typeface="Arial"/>
              </a:rPr>
              <a:t>ы</a:t>
            </a:r>
            <a:r>
              <a:rPr dirty="0" sz="3650" spc="-1635" b="1">
                <a:latin typeface="Arial"/>
                <a:cs typeface="Arial"/>
              </a:rPr>
              <a:t>қ</a:t>
            </a:r>
            <a:r>
              <a:rPr dirty="0" baseline="-2252" sz="5550" spc="112" b="1">
                <a:solidFill>
                  <a:srgbClr val="808080"/>
                </a:solidFill>
                <a:latin typeface="Arial"/>
                <a:cs typeface="Arial"/>
              </a:rPr>
              <a:t>қ</a:t>
            </a:r>
            <a:r>
              <a:rPr dirty="0" baseline="-2252" sz="5550" spc="-382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3650" spc="-1785" b="1">
                <a:latin typeface="Arial"/>
                <a:cs typeface="Arial"/>
              </a:rPr>
              <a:t>ү</a:t>
            </a:r>
            <a:r>
              <a:rPr dirty="0" baseline="-2252" sz="5550" spc="-82" b="1">
                <a:solidFill>
                  <a:srgbClr val="808080"/>
                </a:solidFill>
                <a:latin typeface="Arial"/>
                <a:cs typeface="Arial"/>
              </a:rPr>
              <a:t>ү</a:t>
            </a:r>
            <a:r>
              <a:rPr dirty="0" sz="3650" spc="-2805" b="1">
                <a:latin typeface="Arial"/>
                <a:cs typeface="Arial"/>
              </a:rPr>
              <a:t>ш</a:t>
            </a:r>
            <a:r>
              <a:rPr dirty="0" baseline="-2252" sz="5550" spc="-52" b="1">
                <a:solidFill>
                  <a:srgbClr val="808080"/>
                </a:solidFill>
                <a:latin typeface="Arial"/>
                <a:cs typeface="Arial"/>
              </a:rPr>
              <a:t>ш</a:t>
            </a:r>
            <a:r>
              <a:rPr dirty="0" sz="3650" spc="-760" b="1">
                <a:latin typeface="Arial"/>
                <a:cs typeface="Arial"/>
              </a:rPr>
              <a:t>і</a:t>
            </a:r>
            <a:r>
              <a:rPr dirty="0" baseline="-2252" sz="5550" spc="-60" b="1">
                <a:solidFill>
                  <a:srgbClr val="808080"/>
                </a:solidFill>
                <a:latin typeface="Arial"/>
                <a:cs typeface="Arial"/>
              </a:rPr>
              <a:t>і</a:t>
            </a:r>
            <a:r>
              <a:rPr dirty="0" sz="3650" spc="-1960" b="1">
                <a:latin typeface="Arial"/>
                <a:cs typeface="Arial"/>
              </a:rPr>
              <a:t>н</a:t>
            </a:r>
            <a:r>
              <a:rPr dirty="0" baseline="-2252" sz="5550" spc="165" b="1">
                <a:solidFill>
                  <a:srgbClr val="808080"/>
                </a:solidFill>
                <a:latin typeface="Arial"/>
                <a:cs typeface="Arial"/>
              </a:rPr>
              <a:t>н</a:t>
            </a:r>
            <a:r>
              <a:rPr dirty="0" baseline="-2252" sz="5550" spc="-382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3650" spc="-2475" b="1">
                <a:latin typeface="Arial"/>
                <a:cs typeface="Arial"/>
              </a:rPr>
              <a:t>м</a:t>
            </a:r>
            <a:r>
              <a:rPr dirty="0" baseline="-2252" sz="5550" spc="-82" b="1">
                <a:solidFill>
                  <a:srgbClr val="808080"/>
                </a:solidFill>
                <a:latin typeface="Arial"/>
                <a:cs typeface="Arial"/>
              </a:rPr>
              <a:t>м</a:t>
            </a:r>
            <a:r>
              <a:rPr dirty="0" sz="3650" spc="-1805" b="1">
                <a:latin typeface="Arial"/>
                <a:cs typeface="Arial"/>
              </a:rPr>
              <a:t>а</a:t>
            </a:r>
            <a:r>
              <a:rPr dirty="0" baseline="-2252" sz="5550" spc="-97" b="1">
                <a:solidFill>
                  <a:srgbClr val="808080"/>
                </a:solidFill>
                <a:latin typeface="Arial"/>
                <a:cs typeface="Arial"/>
              </a:rPr>
              <a:t>а</a:t>
            </a:r>
            <a:r>
              <a:rPr dirty="0" sz="3650" spc="-2005" b="1">
                <a:latin typeface="Arial"/>
                <a:cs typeface="Arial"/>
              </a:rPr>
              <a:t>ң</a:t>
            </a:r>
            <a:r>
              <a:rPr dirty="0" baseline="-2252" sz="5550" spc="-67" b="1">
                <a:solidFill>
                  <a:srgbClr val="808080"/>
                </a:solidFill>
                <a:latin typeface="Arial"/>
                <a:cs typeface="Arial"/>
              </a:rPr>
              <a:t>ң</a:t>
            </a:r>
            <a:r>
              <a:rPr dirty="0" sz="3650" spc="-2880" b="1">
                <a:latin typeface="Arial"/>
                <a:cs typeface="Arial"/>
              </a:rPr>
              <a:t>ы</a:t>
            </a:r>
            <a:r>
              <a:rPr dirty="0" baseline="-2252" sz="5550" spc="-120" b="1">
                <a:solidFill>
                  <a:srgbClr val="808080"/>
                </a:solidFill>
                <a:latin typeface="Arial"/>
                <a:cs typeface="Arial"/>
              </a:rPr>
              <a:t>ы</a:t>
            </a:r>
            <a:r>
              <a:rPr dirty="0" sz="3650" spc="-1595" b="1">
                <a:latin typeface="Arial"/>
                <a:cs typeface="Arial"/>
              </a:rPr>
              <a:t>з</a:t>
            </a:r>
            <a:r>
              <a:rPr dirty="0" baseline="-2252" sz="5550" spc="-89" b="1">
                <a:solidFill>
                  <a:srgbClr val="808080"/>
                </a:solidFill>
                <a:latin typeface="Arial"/>
                <a:cs typeface="Arial"/>
              </a:rPr>
              <a:t>з</a:t>
            </a:r>
            <a:r>
              <a:rPr dirty="0" sz="3650" spc="-2085" b="1">
                <a:latin typeface="Arial"/>
                <a:cs typeface="Arial"/>
              </a:rPr>
              <a:t>д</a:t>
            </a:r>
            <a:r>
              <a:rPr dirty="0" baseline="-2252" sz="5550" spc="-104" b="1">
                <a:solidFill>
                  <a:srgbClr val="808080"/>
                </a:solidFill>
                <a:latin typeface="Arial"/>
                <a:cs typeface="Arial"/>
              </a:rPr>
              <a:t>д</a:t>
            </a:r>
            <a:r>
              <a:rPr dirty="0" sz="3650" spc="-2880" b="1">
                <a:latin typeface="Arial"/>
                <a:cs typeface="Arial"/>
              </a:rPr>
              <a:t>ы</a:t>
            </a:r>
            <a:r>
              <a:rPr dirty="0" baseline="-2252" sz="5550" spc="135" b="1">
                <a:solidFill>
                  <a:srgbClr val="808080"/>
                </a:solidFill>
                <a:latin typeface="Arial"/>
                <a:cs typeface="Arial"/>
              </a:rPr>
              <a:t>ы</a:t>
            </a:r>
            <a:r>
              <a:rPr dirty="0" baseline="-2252" sz="5550" spc="-382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3650" spc="-2830" b="1">
                <a:latin typeface="Arial"/>
                <a:cs typeface="Arial"/>
              </a:rPr>
              <a:t>ш</a:t>
            </a:r>
            <a:r>
              <a:rPr dirty="0" baseline="-2252" sz="5550" spc="-89" b="1">
                <a:solidFill>
                  <a:srgbClr val="808080"/>
                </a:solidFill>
                <a:latin typeface="Arial"/>
                <a:cs typeface="Arial"/>
              </a:rPr>
              <a:t>ш</a:t>
            </a:r>
            <a:r>
              <a:rPr dirty="0" sz="3650" spc="-1814" b="1">
                <a:latin typeface="Arial"/>
                <a:cs typeface="Arial"/>
              </a:rPr>
              <a:t>е</a:t>
            </a:r>
            <a:r>
              <a:rPr dirty="0" baseline="-2252" sz="5550" spc="-112" b="1">
                <a:solidFill>
                  <a:srgbClr val="808080"/>
                </a:solidFill>
                <a:latin typeface="Arial"/>
                <a:cs typeface="Arial"/>
              </a:rPr>
              <a:t>е</a:t>
            </a:r>
            <a:r>
              <a:rPr dirty="0" sz="3650" spc="-2830" b="1">
                <a:latin typeface="Arial"/>
                <a:cs typeface="Arial"/>
              </a:rPr>
              <a:t>ш</a:t>
            </a:r>
            <a:r>
              <a:rPr dirty="0" baseline="-2252" sz="5550" spc="-89" b="1">
                <a:solidFill>
                  <a:srgbClr val="808080"/>
                </a:solidFill>
                <a:latin typeface="Arial"/>
                <a:cs typeface="Arial"/>
              </a:rPr>
              <a:t>ш</a:t>
            </a:r>
            <a:r>
              <a:rPr dirty="0" sz="3650" spc="-785" b="1">
                <a:latin typeface="Arial"/>
                <a:cs typeface="Arial"/>
              </a:rPr>
              <a:t>і</a:t>
            </a:r>
            <a:r>
              <a:rPr dirty="0" baseline="-2252" sz="5550" spc="-97" b="1">
                <a:solidFill>
                  <a:srgbClr val="808080"/>
                </a:solidFill>
                <a:latin typeface="Arial"/>
                <a:cs typeface="Arial"/>
              </a:rPr>
              <a:t>і</a:t>
            </a:r>
            <a:r>
              <a:rPr dirty="0" sz="3650" spc="-2480" b="1">
                <a:latin typeface="Arial"/>
                <a:cs typeface="Arial"/>
              </a:rPr>
              <a:t>м</a:t>
            </a:r>
            <a:r>
              <a:rPr dirty="0" baseline="-2252" sz="5550" spc="-89" b="1">
                <a:solidFill>
                  <a:srgbClr val="808080"/>
                </a:solidFill>
                <a:latin typeface="Arial"/>
                <a:cs typeface="Arial"/>
              </a:rPr>
              <a:t>м</a:t>
            </a:r>
            <a:r>
              <a:rPr dirty="0" sz="3650" spc="-2090" b="1">
                <a:latin typeface="Arial"/>
                <a:cs typeface="Arial"/>
              </a:rPr>
              <a:t>д</a:t>
            </a:r>
            <a:r>
              <a:rPr dirty="0" baseline="-2252" sz="5550" spc="-112" b="1">
                <a:solidFill>
                  <a:srgbClr val="808080"/>
                </a:solidFill>
                <a:latin typeface="Arial"/>
                <a:cs typeface="Arial"/>
              </a:rPr>
              <a:t>д</a:t>
            </a:r>
            <a:r>
              <a:rPr dirty="0" sz="3650" spc="-1814" b="1">
                <a:latin typeface="Arial"/>
                <a:cs typeface="Arial"/>
              </a:rPr>
              <a:t>е</a:t>
            </a:r>
            <a:r>
              <a:rPr dirty="0" baseline="-2252" sz="5550" spc="-112" b="1">
                <a:solidFill>
                  <a:srgbClr val="808080"/>
                </a:solidFill>
                <a:latin typeface="Arial"/>
                <a:cs typeface="Arial"/>
              </a:rPr>
              <a:t>е</a:t>
            </a:r>
            <a:r>
              <a:rPr dirty="0" sz="3650" spc="-2005" b="1">
                <a:latin typeface="Arial"/>
                <a:cs typeface="Arial"/>
              </a:rPr>
              <a:t>р</a:t>
            </a:r>
            <a:r>
              <a:rPr dirty="0" baseline="-2252" sz="5550" spc="-120" b="1">
                <a:solidFill>
                  <a:srgbClr val="808080"/>
                </a:solidFill>
                <a:latin typeface="Arial"/>
                <a:cs typeface="Arial"/>
              </a:rPr>
              <a:t>р</a:t>
            </a:r>
            <a:r>
              <a:rPr dirty="0" sz="3650" spc="-775" b="1">
                <a:latin typeface="Calibri"/>
                <a:cs typeface="Calibri"/>
              </a:rPr>
              <a:t>:</a:t>
            </a:r>
            <a:r>
              <a:rPr dirty="0" baseline="-2252" sz="5550" spc="127">
                <a:solidFill>
                  <a:srgbClr val="808080"/>
                </a:solidFill>
                <a:latin typeface="Arial Black"/>
                <a:cs typeface="Arial Black"/>
              </a:rPr>
              <a:t>:</a:t>
            </a:r>
            <a:endParaRPr baseline="-2252" sz="5550">
              <a:latin typeface="Arial Black"/>
              <a:cs typeface="Arial Black"/>
            </a:endParaRPr>
          </a:p>
        </p:txBody>
      </p:sp>
      <p:pic>
        <p:nvPicPr>
          <p:cNvPr id="13" name="object 1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9566" y="0"/>
            <a:ext cx="1095374" cy="108584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23058" y="0"/>
            <a:ext cx="4364941" cy="2720878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365366" cy="2503359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4889" y="5870623"/>
            <a:ext cx="7380241" cy="4257133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90546" y="0"/>
            <a:ext cx="15179040" cy="1103630"/>
          </a:xfrm>
          <a:prstGeom prst="rect"/>
          <a:solidFill>
            <a:srgbClr val="184A8C">
              <a:alpha val="58999"/>
            </a:srgbClr>
          </a:solidFill>
        </p:spPr>
        <p:txBody>
          <a:bodyPr wrap="square" lIns="0" tIns="267335" rIns="0" bIns="0" rtlCol="0" vert="horz">
            <a:spAutoFit/>
          </a:bodyPr>
          <a:lstStyle/>
          <a:p>
            <a:pPr algn="ctr" marR="644525">
              <a:lnSpc>
                <a:spcPct val="100000"/>
              </a:lnSpc>
              <a:spcBef>
                <a:spcPts val="2105"/>
              </a:spcBef>
            </a:pPr>
            <a:r>
              <a:rPr dirty="0" sz="3350" spc="-1855" b="1">
                <a:latin typeface="Arial"/>
                <a:cs typeface="Arial"/>
              </a:rPr>
              <a:t>Қ</a:t>
            </a:r>
            <a:r>
              <a:rPr dirty="0" baseline="-2450" sz="5100" spc="-67" b="1">
                <a:solidFill>
                  <a:srgbClr val="ABB4BE"/>
                </a:solidFill>
                <a:latin typeface="Arial"/>
                <a:cs typeface="Arial"/>
              </a:rPr>
              <a:t>Қ</a:t>
            </a:r>
            <a:r>
              <a:rPr dirty="0" sz="3350" spc="-1835" b="1">
                <a:latin typeface="Arial"/>
                <a:cs typeface="Arial"/>
              </a:rPr>
              <a:t>о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о</a:t>
            </a:r>
            <a:r>
              <a:rPr dirty="0" sz="3350" spc="-1814" b="1">
                <a:latin typeface="Arial"/>
                <a:cs typeface="Arial"/>
              </a:rPr>
              <a:t>н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sz="3350" spc="-1650" b="1">
                <a:latin typeface="Arial"/>
                <a:cs typeface="Arial"/>
              </a:rPr>
              <a:t>а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1639" b="1">
                <a:latin typeface="Arial"/>
                <a:cs typeface="Arial"/>
              </a:rPr>
              <a:t>е</a:t>
            </a:r>
            <a:r>
              <a:rPr dirty="0" baseline="-2450" sz="5100" spc="-97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350" spc="-1850" b="1">
                <a:latin typeface="Arial"/>
                <a:cs typeface="Arial"/>
              </a:rPr>
              <a:t>в</a:t>
            </a:r>
            <a:r>
              <a:rPr dirty="0" baseline="-2450" sz="5100" spc="127" b="1">
                <a:solidFill>
                  <a:srgbClr val="ABB4BE"/>
                </a:solidFill>
                <a:latin typeface="Arial"/>
                <a:cs typeface="Arial"/>
              </a:rPr>
              <a:t>в</a:t>
            </a:r>
            <a:r>
              <a:rPr dirty="0" baseline="-2450" sz="5100" spc="-390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350" spc="-1525" b="1">
                <a:latin typeface="Arial"/>
                <a:cs typeface="Arial"/>
              </a:rPr>
              <a:t>қ</a:t>
            </a:r>
            <a:r>
              <a:rPr dirty="0" baseline="-2450" sz="5100" spc="-97" b="1">
                <a:solidFill>
                  <a:srgbClr val="ABB4BE"/>
                </a:solidFill>
                <a:latin typeface="Arial"/>
                <a:cs typeface="Arial"/>
              </a:rPr>
              <a:t>қ</a:t>
            </a:r>
            <a:r>
              <a:rPr dirty="0" sz="3350" spc="-1680" b="1">
                <a:latin typeface="Arial"/>
                <a:cs typeface="Arial"/>
              </a:rPr>
              <a:t>а</a:t>
            </a:r>
            <a:r>
              <a:rPr dirty="0" baseline="-2450" sz="5100" spc="-135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1950" b="1">
                <a:latin typeface="Arial"/>
                <a:cs typeface="Arial"/>
              </a:rPr>
              <a:t>л</a:t>
            </a:r>
            <a:r>
              <a:rPr dirty="0" baseline="-2450" sz="5100" spc="-150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350" spc="-1680" b="1">
                <a:latin typeface="Arial"/>
                <a:cs typeface="Arial"/>
              </a:rPr>
              <a:t>а</a:t>
            </a:r>
            <a:r>
              <a:rPr dirty="0" baseline="-2450" sz="5100" spc="-135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1670" b="1">
                <a:latin typeface="Arial"/>
                <a:cs typeface="Arial"/>
              </a:rPr>
              <a:t>с</a:t>
            </a:r>
            <a:r>
              <a:rPr dirty="0" baseline="-2450" sz="5100" spc="-172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350" spc="-2660" b="1">
                <a:latin typeface="Arial"/>
                <a:cs typeface="Arial"/>
              </a:rPr>
              <a:t>ы</a:t>
            </a:r>
            <a:r>
              <a:rPr dirty="0" baseline="-2450" sz="5100" spc="82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baseline="-2450" sz="5100" spc="-382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350" spc="-2295" b="1">
                <a:latin typeface="Arial"/>
                <a:cs typeface="Arial"/>
              </a:rPr>
              <a:t>м</a:t>
            </a:r>
            <a:r>
              <a:rPr dirty="0" baseline="-2450" sz="5100" spc="-97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350" spc="-1650" b="1">
                <a:latin typeface="Arial"/>
                <a:cs typeface="Arial"/>
              </a:rPr>
              <a:t>ә</a:t>
            </a:r>
            <a:r>
              <a:rPr dirty="0" baseline="-2450" sz="5100" spc="-112" b="1">
                <a:solidFill>
                  <a:srgbClr val="ABB4BE"/>
                </a:solidFill>
                <a:latin typeface="Arial"/>
                <a:cs typeface="Arial"/>
              </a:rPr>
              <a:t>ә</a:t>
            </a:r>
            <a:r>
              <a:rPr dirty="0" sz="3350" spc="-1650" b="1">
                <a:latin typeface="Arial"/>
                <a:cs typeface="Arial"/>
              </a:rPr>
              <a:t>с</a:t>
            </a:r>
            <a:r>
              <a:rPr dirty="0" baseline="-2450" sz="5100" spc="-142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350" spc="-1930" b="1">
                <a:latin typeface="Arial"/>
                <a:cs typeface="Arial"/>
              </a:rPr>
              <a:t>л</a:t>
            </a:r>
            <a:r>
              <a:rPr dirty="0" baseline="-2450" sz="5100" spc="-120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350" spc="-1860" b="1">
                <a:latin typeface="Arial"/>
                <a:cs typeface="Arial"/>
              </a:rPr>
              <a:t>и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и</a:t>
            </a:r>
            <a:r>
              <a:rPr dirty="0" sz="3350" spc="-1655" b="1">
                <a:latin typeface="Arial"/>
                <a:cs typeface="Arial"/>
              </a:rPr>
              <a:t>х</a:t>
            </a:r>
            <a:r>
              <a:rPr dirty="0" baseline="-2450" sz="5100" spc="-112" b="1">
                <a:solidFill>
                  <a:srgbClr val="ABB4BE"/>
                </a:solidFill>
                <a:latin typeface="Arial"/>
                <a:cs typeface="Arial"/>
              </a:rPr>
              <a:t>х</a:t>
            </a:r>
            <a:r>
              <a:rPr dirty="0" sz="3350" spc="-1660" b="1">
                <a:latin typeface="Arial"/>
                <a:cs typeface="Arial"/>
              </a:rPr>
              <a:t>а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1445" b="1">
                <a:latin typeface="Arial"/>
                <a:cs typeface="Arial"/>
              </a:rPr>
              <a:t>т</a:t>
            </a:r>
            <a:r>
              <a:rPr dirty="0" baseline="-2450" sz="5100" spc="-97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350" spc="-2640" b="1">
                <a:latin typeface="Arial"/>
                <a:cs typeface="Arial"/>
              </a:rPr>
              <a:t>ы</a:t>
            </a:r>
            <a:r>
              <a:rPr dirty="0" baseline="-2450" sz="5100" spc="-127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350" spc="-1825" b="1">
                <a:latin typeface="Arial"/>
                <a:cs typeface="Arial"/>
              </a:rPr>
              <a:t>н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sz="3350" spc="-2640" b="1">
                <a:latin typeface="Arial"/>
                <a:cs typeface="Arial"/>
              </a:rPr>
              <a:t>ы</a:t>
            </a:r>
            <a:r>
              <a:rPr dirty="0" baseline="-2450" sz="5100" spc="-127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350" spc="-1830" b="1">
                <a:latin typeface="Arial"/>
                <a:cs typeface="Arial"/>
              </a:rPr>
              <a:t>ң</a:t>
            </a:r>
            <a:r>
              <a:rPr dirty="0" baseline="-2450" sz="5100" spc="112" b="1">
                <a:solidFill>
                  <a:srgbClr val="ABB4BE"/>
                </a:solidFill>
                <a:latin typeface="Arial"/>
                <a:cs typeface="Arial"/>
              </a:rPr>
              <a:t>ң</a:t>
            </a:r>
            <a:r>
              <a:rPr dirty="0" baseline="-2450" sz="5100" spc="-382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350" spc="-1720" b="1">
                <a:latin typeface="Arial"/>
                <a:cs typeface="Arial"/>
              </a:rPr>
              <a:t>с</a:t>
            </a:r>
            <a:r>
              <a:rPr dirty="0" baseline="-2450" sz="5100" spc="-247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350" spc="-1720" b="1">
                <a:latin typeface="Arial"/>
                <a:cs typeface="Arial"/>
              </a:rPr>
              <a:t>е</a:t>
            </a:r>
            <a:r>
              <a:rPr dirty="0" baseline="-2450" sz="5100" spc="-217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350" spc="-1720" b="1">
                <a:latin typeface="Arial"/>
                <a:cs typeface="Arial"/>
              </a:rPr>
              <a:t>с</a:t>
            </a:r>
            <a:r>
              <a:rPr dirty="0" baseline="-2450" sz="5100" spc="-247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350" spc="-1720" b="1">
                <a:latin typeface="Arial"/>
                <a:cs typeface="Arial"/>
              </a:rPr>
              <a:t>с</a:t>
            </a:r>
            <a:r>
              <a:rPr dirty="0" baseline="-2450" sz="5100" spc="-247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350" spc="-1930" b="1">
                <a:latin typeface="Arial"/>
                <a:cs typeface="Arial"/>
              </a:rPr>
              <a:t>и</a:t>
            </a:r>
            <a:r>
              <a:rPr dirty="0" baseline="-2450" sz="5100" spc="-195" b="1">
                <a:solidFill>
                  <a:srgbClr val="ABB4BE"/>
                </a:solidFill>
                <a:latin typeface="Arial"/>
                <a:cs typeface="Arial"/>
              </a:rPr>
              <a:t>и</a:t>
            </a:r>
            <a:r>
              <a:rPr dirty="0" sz="3350" spc="-1830" b="1">
                <a:latin typeface="Arial"/>
                <a:cs typeface="Arial"/>
              </a:rPr>
              <a:t>я</a:t>
            </a:r>
            <a:r>
              <a:rPr dirty="0" baseline="-2450" sz="5100" spc="-225" b="1">
                <a:solidFill>
                  <a:srgbClr val="ABB4BE"/>
                </a:solidFill>
                <a:latin typeface="Arial"/>
                <a:cs typeface="Arial"/>
              </a:rPr>
              <a:t>я</a:t>
            </a:r>
            <a:r>
              <a:rPr dirty="0" sz="3350" spc="-2000" b="1">
                <a:latin typeface="Arial"/>
                <a:cs typeface="Arial"/>
              </a:rPr>
              <a:t>л</a:t>
            </a:r>
            <a:r>
              <a:rPr dirty="0" baseline="-2450" sz="5100" spc="-225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350" spc="-1730" b="1">
                <a:latin typeface="Arial"/>
                <a:cs typeface="Arial"/>
              </a:rPr>
              <a:t>а</a:t>
            </a:r>
            <a:r>
              <a:rPr dirty="0" baseline="-2450" sz="5100" spc="-209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1905" b="1">
                <a:latin typeface="Arial"/>
                <a:cs typeface="Arial"/>
              </a:rPr>
              <a:t>р</a:t>
            </a:r>
            <a:r>
              <a:rPr dirty="0" baseline="-2450" sz="5100" spc="-225" b="1">
                <a:solidFill>
                  <a:srgbClr val="ABB4BE"/>
                </a:solidFill>
                <a:latin typeface="Arial"/>
                <a:cs typeface="Arial"/>
              </a:rPr>
              <a:t>р</a:t>
            </a:r>
            <a:r>
              <a:rPr dirty="0" sz="3350" spc="-2710" b="1">
                <a:latin typeface="Arial"/>
                <a:cs typeface="Arial"/>
              </a:rPr>
              <a:t>ы</a:t>
            </a:r>
            <a:r>
              <a:rPr dirty="0" baseline="-2450" sz="5100" spc="7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endParaRPr baseline="-2450" sz="5100">
              <a:latin typeface="Arial"/>
              <a:cs typeface="Arial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4889" y="1360448"/>
            <a:ext cx="7380241" cy="4257133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8227371" y="3555163"/>
            <a:ext cx="9512935" cy="370903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 marL="12065" marR="5080">
              <a:lnSpc>
                <a:spcPct val="101299"/>
              </a:lnSpc>
              <a:spcBef>
                <a:spcPts val="90"/>
              </a:spcBef>
            </a:pPr>
            <a:r>
              <a:rPr dirty="0" sz="2650" spc="190" b="1">
                <a:solidFill>
                  <a:srgbClr val="FFFFFF"/>
                </a:solidFill>
                <a:latin typeface="Arial"/>
                <a:cs typeface="Arial"/>
              </a:rPr>
              <a:t>Заң</a:t>
            </a:r>
            <a:r>
              <a:rPr dirty="0" sz="2650" spc="-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50" spc="140" b="1">
                <a:solidFill>
                  <a:srgbClr val="FFFFFF"/>
                </a:solidFill>
                <a:latin typeface="Arial"/>
                <a:cs typeface="Arial"/>
              </a:rPr>
              <a:t>бойынша</a:t>
            </a:r>
            <a:r>
              <a:rPr dirty="0" sz="2650" spc="-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50" spc="135" b="1">
                <a:solidFill>
                  <a:srgbClr val="FFFFFF"/>
                </a:solidFill>
                <a:latin typeface="Arial"/>
                <a:cs typeface="Arial"/>
              </a:rPr>
              <a:t>көшелерге</a:t>
            </a:r>
            <a:r>
              <a:rPr dirty="0" sz="2650" spc="-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50" spc="114" b="1">
                <a:solidFill>
                  <a:srgbClr val="FFFFFF"/>
                </a:solidFill>
                <a:latin typeface="Arial"/>
                <a:cs typeface="Arial"/>
              </a:rPr>
              <a:t>атау</a:t>
            </a:r>
            <a:r>
              <a:rPr dirty="0" sz="2650" spc="-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50" spc="50" b="1">
                <a:solidFill>
                  <a:srgbClr val="FFFFFF"/>
                </a:solidFill>
                <a:latin typeface="Arial"/>
                <a:cs typeface="Arial"/>
              </a:rPr>
              <a:t>беру</a:t>
            </a:r>
            <a:r>
              <a:rPr dirty="0" sz="2650" spc="-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50" spc="105" b="1">
                <a:solidFill>
                  <a:srgbClr val="FFFFFF"/>
                </a:solidFill>
                <a:latin typeface="Arial"/>
                <a:cs typeface="Arial"/>
              </a:rPr>
              <a:t>немесе</a:t>
            </a:r>
            <a:r>
              <a:rPr dirty="0" sz="2650" spc="-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50" spc="-10" b="1">
                <a:solidFill>
                  <a:srgbClr val="FFFFFF"/>
                </a:solidFill>
                <a:latin typeface="Arial"/>
                <a:cs typeface="Arial"/>
              </a:rPr>
              <a:t>ауыстыру </a:t>
            </a:r>
            <a:r>
              <a:rPr dirty="0" sz="2650" spc="135" b="1">
                <a:solidFill>
                  <a:srgbClr val="FFFFFF"/>
                </a:solidFill>
                <a:latin typeface="Arial"/>
                <a:cs typeface="Arial"/>
              </a:rPr>
              <a:t>кезінде</a:t>
            </a:r>
            <a:r>
              <a:rPr dirty="0" sz="2650" spc="-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50" spc="150" b="1">
                <a:solidFill>
                  <a:srgbClr val="FFFFFF"/>
                </a:solidFill>
                <a:latin typeface="Arial"/>
                <a:cs typeface="Arial"/>
              </a:rPr>
              <a:t>халықтың</a:t>
            </a:r>
            <a:r>
              <a:rPr dirty="0" sz="2650" spc="-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50" spc="135" b="1">
                <a:solidFill>
                  <a:srgbClr val="FFFFFF"/>
                </a:solidFill>
                <a:latin typeface="Arial"/>
                <a:cs typeface="Arial"/>
              </a:rPr>
              <a:t>пікірін</a:t>
            </a:r>
            <a:r>
              <a:rPr dirty="0" sz="2650" spc="-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50" spc="75" b="1">
                <a:solidFill>
                  <a:srgbClr val="FFFFFF"/>
                </a:solidFill>
                <a:latin typeface="Arial"/>
                <a:cs typeface="Arial"/>
              </a:rPr>
              <a:t>ескеру</a:t>
            </a:r>
            <a:r>
              <a:rPr dirty="0" sz="2650" spc="-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50" spc="114" b="1">
                <a:solidFill>
                  <a:srgbClr val="FFFFFF"/>
                </a:solidFill>
                <a:latin typeface="Arial"/>
                <a:cs typeface="Arial"/>
              </a:rPr>
              <a:t>мәслихаттардың </a:t>
            </a:r>
            <a:r>
              <a:rPr dirty="0" sz="2650" spc="150" b="1">
                <a:solidFill>
                  <a:srgbClr val="FFFFFF"/>
                </a:solidFill>
                <a:latin typeface="Arial"/>
                <a:cs typeface="Arial"/>
              </a:rPr>
              <a:t>тұрақты</a:t>
            </a:r>
            <a:r>
              <a:rPr dirty="0" sz="265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50" spc="114" b="1">
                <a:solidFill>
                  <a:srgbClr val="FFFFFF"/>
                </a:solidFill>
                <a:latin typeface="Arial"/>
                <a:cs typeface="Arial"/>
              </a:rPr>
              <a:t>комиссияларының</a:t>
            </a:r>
            <a:r>
              <a:rPr dirty="0" sz="265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50" spc="165" b="1">
                <a:solidFill>
                  <a:srgbClr val="FFFFFF"/>
                </a:solidFill>
                <a:latin typeface="Arial"/>
                <a:cs typeface="Arial"/>
              </a:rPr>
              <a:t>көпшілік</a:t>
            </a:r>
            <a:r>
              <a:rPr dirty="0" sz="265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50" spc="100" b="1">
                <a:solidFill>
                  <a:srgbClr val="FFFFFF"/>
                </a:solidFill>
                <a:latin typeface="Arial"/>
                <a:cs typeface="Arial"/>
              </a:rPr>
              <a:t>тыңдауы </a:t>
            </a:r>
            <a:r>
              <a:rPr dirty="0" sz="2650" spc="110" b="1">
                <a:solidFill>
                  <a:srgbClr val="FFFFFF"/>
                </a:solidFill>
                <a:latin typeface="Arial"/>
                <a:cs typeface="Arial"/>
              </a:rPr>
              <a:t>арқылы</a:t>
            </a:r>
            <a:r>
              <a:rPr dirty="0" sz="265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50" spc="170" b="1">
                <a:solidFill>
                  <a:srgbClr val="FFFFFF"/>
                </a:solidFill>
                <a:latin typeface="Arial"/>
                <a:cs typeface="Arial"/>
              </a:rPr>
              <a:t>жүзеге</a:t>
            </a:r>
            <a:r>
              <a:rPr dirty="0" sz="265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50" b="1">
                <a:solidFill>
                  <a:srgbClr val="FFFFFF"/>
                </a:solidFill>
                <a:latin typeface="Arial"/>
                <a:cs typeface="Arial"/>
              </a:rPr>
              <a:t>асырылады</a:t>
            </a:r>
            <a:r>
              <a:rPr dirty="0" sz="2650">
                <a:solidFill>
                  <a:srgbClr val="FFFFFF"/>
                </a:solidFill>
                <a:latin typeface="Arial Black"/>
                <a:cs typeface="Arial Black"/>
              </a:rPr>
              <a:t>.</a:t>
            </a:r>
            <a:r>
              <a:rPr dirty="0" sz="2650" spc="-21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650" b="1">
                <a:solidFill>
                  <a:srgbClr val="FFFFFF"/>
                </a:solidFill>
                <a:latin typeface="Arial"/>
                <a:cs typeface="Arial"/>
              </a:rPr>
              <a:t>Ал</a:t>
            </a:r>
            <a:r>
              <a:rPr dirty="0" sz="265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50" b="1">
                <a:solidFill>
                  <a:srgbClr val="FFFFFF"/>
                </a:solidFill>
                <a:latin typeface="Arial"/>
                <a:cs typeface="Arial"/>
              </a:rPr>
              <a:t>бұл</a:t>
            </a:r>
            <a:r>
              <a:rPr dirty="0" sz="265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50" spc="95" b="1">
                <a:solidFill>
                  <a:srgbClr val="FFFFFF"/>
                </a:solidFill>
                <a:latin typeface="Arial"/>
                <a:cs typeface="Arial"/>
              </a:rPr>
              <a:t>тыңдаулар </a:t>
            </a:r>
            <a:r>
              <a:rPr dirty="0" sz="2650" spc="160" b="1">
                <a:solidFill>
                  <a:srgbClr val="FFFFFF"/>
                </a:solidFill>
                <a:latin typeface="Arial"/>
                <a:cs typeface="Arial"/>
              </a:rPr>
              <a:t>қаламыздың</a:t>
            </a:r>
            <a:r>
              <a:rPr dirty="0" sz="265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50" spc="55" b="1">
                <a:solidFill>
                  <a:srgbClr val="FFFFFF"/>
                </a:solidFill>
                <a:latin typeface="Arial"/>
                <a:cs typeface="Arial"/>
              </a:rPr>
              <a:t>белсенді</a:t>
            </a:r>
            <a:r>
              <a:rPr dirty="0" sz="265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50" spc="135" b="1">
                <a:solidFill>
                  <a:srgbClr val="FFFFFF"/>
                </a:solidFill>
                <a:latin typeface="Arial"/>
                <a:cs typeface="Arial"/>
              </a:rPr>
              <a:t>азаматтары</a:t>
            </a:r>
            <a:r>
              <a:rPr dirty="0" sz="265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50" spc="185" b="1">
                <a:solidFill>
                  <a:srgbClr val="FFFFFF"/>
                </a:solidFill>
                <a:latin typeface="Arial"/>
                <a:cs typeface="Arial"/>
              </a:rPr>
              <a:t>мен</a:t>
            </a:r>
            <a:r>
              <a:rPr dirty="0" sz="265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50" spc="170" b="1">
                <a:solidFill>
                  <a:srgbClr val="FFFFFF"/>
                </a:solidFill>
                <a:latin typeface="Arial"/>
                <a:cs typeface="Arial"/>
              </a:rPr>
              <a:t>азаматтық </a:t>
            </a:r>
            <a:r>
              <a:rPr dirty="0" sz="2650" spc="215" b="1">
                <a:solidFill>
                  <a:srgbClr val="FFFFFF"/>
                </a:solidFill>
                <a:latin typeface="Arial"/>
                <a:cs typeface="Arial"/>
              </a:rPr>
              <a:t>қоғам</a:t>
            </a:r>
            <a:r>
              <a:rPr dirty="0" sz="2650" spc="-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50" spc="85" b="1">
                <a:solidFill>
                  <a:srgbClr val="FFFFFF"/>
                </a:solidFill>
                <a:latin typeface="Arial"/>
                <a:cs typeface="Arial"/>
              </a:rPr>
              <a:t>өкілдерісіз</a:t>
            </a:r>
            <a:r>
              <a:rPr dirty="0" sz="2650" spc="-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50" spc="140" b="1">
                <a:solidFill>
                  <a:srgbClr val="FFFFFF"/>
                </a:solidFill>
                <a:latin typeface="Arial"/>
                <a:cs typeface="Arial"/>
              </a:rPr>
              <a:t>өтпейтні</a:t>
            </a:r>
            <a:r>
              <a:rPr dirty="0" sz="2650" spc="-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50" spc="155" b="1">
                <a:solidFill>
                  <a:srgbClr val="FFFFFF"/>
                </a:solidFill>
                <a:latin typeface="Arial"/>
                <a:cs typeface="Arial"/>
              </a:rPr>
              <a:t>айдан</a:t>
            </a:r>
            <a:r>
              <a:rPr dirty="0" sz="2650" spc="-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50" spc="114" b="1">
                <a:solidFill>
                  <a:srgbClr val="FFFFFF"/>
                </a:solidFill>
                <a:latin typeface="Arial"/>
                <a:cs typeface="Arial"/>
              </a:rPr>
              <a:t>анық</a:t>
            </a:r>
            <a:r>
              <a:rPr dirty="0" sz="2650" spc="114">
                <a:solidFill>
                  <a:srgbClr val="FFFFFF"/>
                </a:solidFill>
                <a:latin typeface="Arial Black"/>
                <a:cs typeface="Arial Black"/>
              </a:rPr>
              <a:t>.</a:t>
            </a:r>
            <a:r>
              <a:rPr dirty="0" sz="2650" spc="-23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650" spc="65" b="1">
                <a:solidFill>
                  <a:srgbClr val="FFFFFF"/>
                </a:solidFill>
                <a:latin typeface="Arial"/>
                <a:cs typeface="Arial"/>
              </a:rPr>
              <a:t>Сонымен </a:t>
            </a:r>
            <a:r>
              <a:rPr dirty="0" sz="2650" spc="135" b="1">
                <a:solidFill>
                  <a:srgbClr val="FFFFFF"/>
                </a:solidFill>
                <a:latin typeface="Arial"/>
                <a:cs typeface="Arial"/>
              </a:rPr>
              <a:t>қатар</a:t>
            </a:r>
            <a:r>
              <a:rPr dirty="0" sz="2650" spc="135">
                <a:solidFill>
                  <a:srgbClr val="FFFFFF"/>
                </a:solidFill>
                <a:latin typeface="Arial Black"/>
                <a:cs typeface="Arial Black"/>
              </a:rPr>
              <a:t>,</a:t>
            </a:r>
            <a:r>
              <a:rPr dirty="0" sz="2650" spc="-24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650" spc="275" b="1">
                <a:solidFill>
                  <a:srgbClr val="FFFFFF"/>
                </a:solidFill>
                <a:latin typeface="Arial"/>
                <a:cs typeface="Arial"/>
              </a:rPr>
              <a:t>жаңа</a:t>
            </a:r>
            <a:r>
              <a:rPr dirty="0" sz="2650" spc="-9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50" spc="114" b="1">
                <a:solidFill>
                  <a:srgbClr val="FFFFFF"/>
                </a:solidFill>
                <a:latin typeface="Arial"/>
                <a:cs typeface="Arial"/>
              </a:rPr>
              <a:t>атау</a:t>
            </a:r>
            <a:r>
              <a:rPr dirty="0" sz="2650" spc="-9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50" spc="50" b="1">
                <a:solidFill>
                  <a:srgbClr val="FFFFFF"/>
                </a:solidFill>
                <a:latin typeface="Arial"/>
                <a:cs typeface="Arial"/>
              </a:rPr>
              <a:t>беру</a:t>
            </a:r>
            <a:r>
              <a:rPr dirty="0" sz="2650" spc="-9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50" spc="105" b="1">
                <a:solidFill>
                  <a:srgbClr val="FFFFFF"/>
                </a:solidFill>
                <a:latin typeface="Arial"/>
                <a:cs typeface="Arial"/>
              </a:rPr>
              <a:t>немесе</a:t>
            </a:r>
            <a:r>
              <a:rPr dirty="0" sz="2650" spc="-9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50" spc="80" b="1">
                <a:solidFill>
                  <a:srgbClr val="FFFFFF"/>
                </a:solidFill>
                <a:latin typeface="Arial"/>
                <a:cs typeface="Arial"/>
              </a:rPr>
              <a:t>атауларды</a:t>
            </a:r>
            <a:r>
              <a:rPr dirty="0" sz="2650" spc="-9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50" spc="-10" b="1">
                <a:solidFill>
                  <a:srgbClr val="FFFFFF"/>
                </a:solidFill>
                <a:latin typeface="Arial"/>
                <a:cs typeface="Arial"/>
              </a:rPr>
              <a:t>ауыстыру </a:t>
            </a:r>
            <a:r>
              <a:rPr dirty="0" sz="2650" spc="180" b="1">
                <a:solidFill>
                  <a:srgbClr val="FFFFFF"/>
                </a:solidFill>
                <a:latin typeface="Arial"/>
                <a:cs typeface="Arial"/>
              </a:rPr>
              <a:t>азаматтық</a:t>
            </a:r>
            <a:r>
              <a:rPr dirty="0" sz="2650" spc="-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50" spc="165" b="1">
                <a:solidFill>
                  <a:srgbClr val="FFFFFF"/>
                </a:solidFill>
                <a:latin typeface="Arial"/>
                <a:cs typeface="Arial"/>
              </a:rPr>
              <a:t>қоғамдардың</a:t>
            </a:r>
            <a:r>
              <a:rPr dirty="0" sz="2650" spc="-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50" spc="70" b="1">
                <a:solidFill>
                  <a:srgbClr val="FFFFFF"/>
                </a:solidFill>
                <a:latin typeface="Arial"/>
                <a:cs typeface="Arial"/>
              </a:rPr>
              <a:t>ұсыныстарымен</a:t>
            </a:r>
            <a:r>
              <a:rPr dirty="0" sz="2650" spc="-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50" spc="160" b="1">
                <a:solidFill>
                  <a:srgbClr val="FFFFFF"/>
                </a:solidFill>
                <a:latin typeface="Arial"/>
                <a:cs typeface="Arial"/>
              </a:rPr>
              <a:t>жүзеге </a:t>
            </a:r>
            <a:r>
              <a:rPr dirty="0" sz="2650" spc="-10" b="1">
                <a:solidFill>
                  <a:srgbClr val="FFFFFF"/>
                </a:solidFill>
                <a:latin typeface="Arial"/>
                <a:cs typeface="Arial"/>
              </a:rPr>
              <a:t>асырылады</a:t>
            </a:r>
            <a:r>
              <a:rPr dirty="0" sz="2650" spc="-10">
                <a:solidFill>
                  <a:srgbClr val="FFFFFF"/>
                </a:solidFill>
                <a:latin typeface="Arial Black"/>
                <a:cs typeface="Arial Black"/>
              </a:rPr>
              <a:t>.</a:t>
            </a:r>
            <a:endParaRPr sz="2650">
              <a:latin typeface="Arial Black"/>
              <a:cs typeface="Arial Black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9566" y="0"/>
            <a:ext cx="1095374" cy="108584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23058" y="0"/>
            <a:ext cx="4364941" cy="2720878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365366" cy="2503359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4889" y="5870623"/>
            <a:ext cx="7380241" cy="4257133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4889" y="1360448"/>
            <a:ext cx="7380241" cy="4257133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1890546" y="0"/>
            <a:ext cx="15179040" cy="1258570"/>
          </a:xfrm>
          <a:prstGeom prst="rect">
            <a:avLst/>
          </a:prstGeom>
          <a:solidFill>
            <a:srgbClr val="184A8C">
              <a:alpha val="58999"/>
            </a:srgbClr>
          </a:solidFill>
        </p:spPr>
        <p:txBody>
          <a:bodyPr wrap="square" lIns="0" tIns="73025" rIns="0" bIns="0" rtlCol="0" vert="horz">
            <a:spAutoFit/>
          </a:bodyPr>
          <a:lstStyle/>
          <a:p>
            <a:pPr algn="ctr" marR="523875">
              <a:lnSpc>
                <a:spcPts val="4155"/>
              </a:lnSpc>
              <a:spcBef>
                <a:spcPts val="575"/>
              </a:spcBef>
            </a:pPr>
            <a:r>
              <a:rPr dirty="0" sz="3550" spc="-3375" b="1">
                <a:solidFill>
                  <a:srgbClr val="FFFFFF"/>
                </a:solidFill>
                <a:latin typeface="Arial"/>
                <a:cs typeface="Arial"/>
              </a:rPr>
              <a:t>Ш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Ш</a:t>
            </a:r>
            <a:r>
              <a:rPr dirty="0" sz="3550" spc="-177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450" sz="5100" spc="-112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350" spc="-1830" b="1">
                <a:solidFill>
                  <a:srgbClr val="FFFFFF"/>
                </a:solidFill>
                <a:latin typeface="Arial"/>
                <a:cs typeface="Arial"/>
              </a:rPr>
              <a:t>ң</a:t>
            </a:r>
            <a:r>
              <a:rPr dirty="0" baseline="-2450" sz="5100" spc="-82" b="1">
                <a:solidFill>
                  <a:srgbClr val="ABB4BE"/>
                </a:solidFill>
                <a:latin typeface="Arial"/>
                <a:cs typeface="Arial"/>
              </a:rPr>
              <a:t>ң</a:t>
            </a:r>
            <a:r>
              <a:rPr dirty="0" sz="3550" spc="-1270" b="1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dirty="0" baseline="-2450" sz="5100" spc="-135" b="1">
                <a:solidFill>
                  <a:srgbClr val="ABB4BE"/>
                </a:solidFill>
                <a:latin typeface="Arial"/>
                <a:cs typeface="Arial"/>
              </a:rPr>
              <a:t>г</a:t>
            </a:r>
            <a:r>
              <a:rPr dirty="0" sz="3550" spc="-177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450" sz="5100" spc="-112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550" spc="-2035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baseline="-2450" sz="5100" spc="-120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550" spc="-2060" b="1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baseline="-2450" sz="5100" spc="-112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350" spc="-735" b="1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dirty="0" baseline="-2450" sz="5100" spc="112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baseline="-2450" sz="5100" spc="-254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550" spc="-1780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450" sz="5100" spc="-135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550" spc="-1770" b="1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dirty="0" baseline="-2450" sz="5100" spc="-150" b="1">
                <a:solidFill>
                  <a:srgbClr val="ABB4BE"/>
                </a:solidFill>
                <a:latin typeface="Arial"/>
                <a:cs typeface="Arial"/>
              </a:rPr>
              <a:t>у</a:t>
            </a:r>
            <a:r>
              <a:rPr dirty="0" sz="3550" spc="-2830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baseline="-2450" sz="5100" spc="-157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550" spc="-2055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baseline="-2450" sz="5100" spc="-150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550" spc="-2080" b="1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baseline="-2450" sz="5100" spc="-142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550" spc="-2830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baseline="-2450" sz="5100" spc="-157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350" spc="-1525" b="1">
                <a:solidFill>
                  <a:srgbClr val="FFFFFF"/>
                </a:solidFill>
                <a:latin typeface="Arial"/>
                <a:cs typeface="Arial"/>
              </a:rPr>
              <a:t>қ</a:t>
            </a:r>
            <a:r>
              <a:rPr dirty="0" baseline="-2450" sz="5100" spc="82" b="1">
                <a:solidFill>
                  <a:srgbClr val="ABB4BE"/>
                </a:solidFill>
                <a:latin typeface="Arial"/>
                <a:cs typeface="Arial"/>
              </a:rPr>
              <a:t>қ</a:t>
            </a:r>
            <a:r>
              <a:rPr dirty="0" baseline="-2450" sz="5100" spc="-254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550" spc="-1935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о</a:t>
            </a:r>
            <a:r>
              <a:rPr dirty="0" sz="3550" spc="-1575" b="1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dirty="0" baseline="-2450" sz="5100" spc="-67" b="1">
                <a:solidFill>
                  <a:srgbClr val="ABB4BE"/>
                </a:solidFill>
                <a:latin typeface="Arial"/>
                <a:cs typeface="Arial"/>
              </a:rPr>
              <a:t>к</a:t>
            </a:r>
            <a:r>
              <a:rPr dirty="0" sz="3550" spc="-1945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baseline="-2450" sz="5100" spc="-142" b="1">
                <a:solidFill>
                  <a:srgbClr val="ABB4BE"/>
                </a:solidFill>
                <a:latin typeface="Arial"/>
                <a:cs typeface="Arial"/>
              </a:rPr>
              <a:t>р</a:t>
            </a:r>
            <a:r>
              <a:rPr dirty="0" sz="3550" spc="-1739" b="1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у</a:t>
            </a:r>
            <a:r>
              <a:rPr dirty="0" sz="3550" spc="-1260" b="1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dirty="0" baseline="-2450" sz="5100" spc="-75" b="1">
                <a:solidFill>
                  <a:srgbClr val="ABB4BE"/>
                </a:solidFill>
                <a:latin typeface="Arial"/>
                <a:cs typeface="Arial"/>
              </a:rPr>
              <a:t>г</a:t>
            </a:r>
            <a:r>
              <a:rPr dirty="0" sz="3350" spc="-725" b="1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550" spc="-1920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sz="3350" spc="-725" b="1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350" spc="-1820" b="1">
                <a:solidFill>
                  <a:srgbClr val="FFFFFF"/>
                </a:solidFill>
                <a:latin typeface="Arial"/>
                <a:cs typeface="Arial"/>
              </a:rPr>
              <a:t>ң</a:t>
            </a:r>
            <a:r>
              <a:rPr dirty="0" baseline="-2450" sz="5100" spc="127" b="1">
                <a:solidFill>
                  <a:srgbClr val="ABB4BE"/>
                </a:solidFill>
                <a:latin typeface="Arial"/>
                <a:cs typeface="Arial"/>
              </a:rPr>
              <a:t>ң</a:t>
            </a:r>
            <a:r>
              <a:rPr dirty="0" baseline="-2450" sz="5100" spc="-254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350" spc="-1455" b="1">
                <a:solidFill>
                  <a:srgbClr val="FFFFFF"/>
                </a:solidFill>
                <a:latin typeface="Arial"/>
                <a:cs typeface="Arial"/>
              </a:rPr>
              <a:t>қ</a:t>
            </a:r>
            <a:r>
              <a:rPr dirty="0" baseline="-2450" sz="5100" spc="-22" b="1">
                <a:solidFill>
                  <a:srgbClr val="ABB4BE"/>
                </a:solidFill>
                <a:latin typeface="Arial"/>
                <a:cs typeface="Arial"/>
              </a:rPr>
              <a:t>қ</a:t>
            </a:r>
            <a:r>
              <a:rPr dirty="0" sz="3550" spc="-1895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baseline="-2450" sz="5100" spc="-44" b="1">
                <a:solidFill>
                  <a:srgbClr val="ABB4BE"/>
                </a:solidFill>
                <a:latin typeface="Arial"/>
                <a:cs typeface="Arial"/>
              </a:rPr>
              <a:t>о</a:t>
            </a:r>
            <a:r>
              <a:rPr dirty="0" sz="3350" spc="-1155" b="1">
                <a:solidFill>
                  <a:srgbClr val="FFFFFF"/>
                </a:solidFill>
                <a:latin typeface="Arial"/>
                <a:cs typeface="Arial"/>
              </a:rPr>
              <a:t>ғ</a:t>
            </a:r>
            <a:r>
              <a:rPr dirty="0" baseline="-2450" sz="5100" spc="-15" b="1">
                <a:solidFill>
                  <a:srgbClr val="ABB4BE"/>
                </a:solidFill>
                <a:latin typeface="Arial"/>
                <a:cs typeface="Arial"/>
              </a:rPr>
              <a:t>ғ</a:t>
            </a:r>
            <a:r>
              <a:rPr dirty="0" sz="3550" spc="-1710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450" sz="5100" spc="-30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550" spc="-2375" b="1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dirty="0" baseline="-2450" sz="5100" spc="187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baseline="-2450" sz="5100" spc="-247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550" spc="-2014" b="1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dirty="0" baseline="-2450" sz="5100" spc="-179" b="1">
                <a:solidFill>
                  <a:srgbClr val="ABB4BE"/>
                </a:solidFill>
                <a:latin typeface="Arial"/>
                <a:cs typeface="Arial"/>
              </a:rPr>
              <a:t>б</a:t>
            </a:r>
            <a:r>
              <a:rPr dirty="0" sz="3550" spc="-181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450" sz="5100" spc="-172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550" spc="-2075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baseline="-2450" sz="5100" spc="-179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550" spc="-1785" b="1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dirty="0" baseline="-2450" sz="5100" spc="-202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550" spc="-181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450" sz="5100" spc="-172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550" spc="-1970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baseline="-2450" sz="5100" spc="-165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sz="3550" spc="-2100" b="1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baseline="-2450" sz="5100" spc="-172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350" spc="-775" b="1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dirty="0" baseline="-2450" sz="5100" spc="-165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550" spc="-2075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baseline="-2450" sz="5100" spc="-179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550" spc="-181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450" sz="5100" spc="-172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550" spc="-1995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baseline="-2450" sz="5100" spc="-179" b="1">
                <a:solidFill>
                  <a:srgbClr val="ABB4BE"/>
                </a:solidFill>
                <a:latin typeface="Arial"/>
                <a:cs typeface="Arial"/>
              </a:rPr>
              <a:t>р</a:t>
            </a:r>
            <a:r>
              <a:rPr dirty="0" sz="3350" spc="-775" b="1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dirty="0" baseline="-2450" sz="5100" spc="-165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550" spc="-2465" b="1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dirty="0" baseline="-2450" sz="5100" spc="-157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550" spc="-181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450" sz="5100" spc="-172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550" spc="-1970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baseline="-2450" sz="5100" spc="52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endParaRPr baseline="-2450" sz="5100">
              <a:latin typeface="Arial"/>
              <a:cs typeface="Arial"/>
            </a:endParaRPr>
          </a:p>
          <a:p>
            <a:pPr algn="ctr" marR="422275">
              <a:lnSpc>
                <a:spcPts val="4155"/>
              </a:lnSpc>
            </a:pPr>
            <a:r>
              <a:rPr dirty="0" sz="3550" spc="-2045" b="1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350" spc="-1830" b="1">
                <a:solidFill>
                  <a:srgbClr val="FFFFFF"/>
                </a:solidFill>
                <a:latin typeface="Arial"/>
                <a:cs typeface="Arial"/>
              </a:rPr>
              <a:t>ө</a:t>
            </a:r>
            <a:r>
              <a:rPr dirty="0" baseline="-2450" sz="5100" spc="-97" b="1">
                <a:solidFill>
                  <a:srgbClr val="ABB4BE"/>
                </a:solidFill>
                <a:latin typeface="Arial"/>
                <a:cs typeface="Arial"/>
              </a:rPr>
              <a:t>ө</a:t>
            </a:r>
            <a:r>
              <a:rPr dirty="0" sz="3350" spc="-1814" b="1">
                <a:solidFill>
                  <a:srgbClr val="FFFFFF"/>
                </a:solidFill>
                <a:latin typeface="Arial"/>
                <a:cs typeface="Arial"/>
              </a:rPr>
              <a:t>ң</a:t>
            </a:r>
            <a:r>
              <a:rPr dirty="0" baseline="-2450" sz="5100" spc="-60" b="1">
                <a:solidFill>
                  <a:srgbClr val="ABB4BE"/>
                </a:solidFill>
                <a:latin typeface="Arial"/>
                <a:cs typeface="Arial"/>
              </a:rPr>
              <a:t>ң</a:t>
            </a:r>
            <a:r>
              <a:rPr dirty="0" sz="3550" spc="-1255" b="1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dirty="0" baseline="-2450" sz="5100" spc="-112" b="1">
                <a:solidFill>
                  <a:srgbClr val="ABB4BE"/>
                </a:solidFill>
                <a:latin typeface="Arial"/>
                <a:cs typeface="Arial"/>
              </a:rPr>
              <a:t>г</a:t>
            </a:r>
            <a:r>
              <a:rPr dirty="0" sz="3550" spc="-1755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550" spc="-2020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baseline="-2450" sz="5100" spc="-97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550" spc="-1755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550" spc="-1570" b="1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dirty="0" baseline="-2450" sz="5100" spc="135" b="1">
                <a:solidFill>
                  <a:srgbClr val="ABB4BE"/>
                </a:solidFill>
                <a:latin typeface="Arial"/>
                <a:cs typeface="Arial"/>
              </a:rPr>
              <a:t>к</a:t>
            </a:r>
            <a:r>
              <a:rPr dirty="0" baseline="-2450" sz="5100" spc="-419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350" spc="-1725" b="1">
                <a:solidFill>
                  <a:srgbClr val="FFFFFF"/>
                </a:solidFill>
                <a:latin typeface="Arial"/>
                <a:cs typeface="Arial"/>
              </a:rPr>
              <a:t>ү</a:t>
            </a:r>
            <a:r>
              <a:rPr dirty="0" baseline="-2450" sz="5100" spc="-209" b="1">
                <a:solidFill>
                  <a:srgbClr val="ABB4BE"/>
                </a:solidFill>
                <a:latin typeface="Arial"/>
                <a:cs typeface="Arial"/>
              </a:rPr>
              <a:t>ү</a:t>
            </a:r>
            <a:r>
              <a:rPr dirty="0" sz="3550" spc="-1805" b="1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dirty="0" baseline="-2450" sz="5100" spc="-232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550" spc="-1590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2450" sz="5100" spc="-225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550" spc="-183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450" sz="5100" spc="-202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550" spc="-2095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baseline="-2450" sz="5100" spc="22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endParaRPr baseline="-2450" sz="51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8326345" y="2487600"/>
            <a:ext cx="8940800" cy="26365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 indent="73025">
              <a:lnSpc>
                <a:spcPct val="100000"/>
              </a:lnSpc>
              <a:spcBef>
                <a:spcPts val="95"/>
              </a:spcBef>
            </a:pPr>
            <a:r>
              <a:rPr dirty="0" sz="2450" spc="110" b="1">
                <a:solidFill>
                  <a:srgbClr val="FFFFFF"/>
                </a:solidFill>
                <a:latin typeface="Arial"/>
                <a:cs typeface="Arial"/>
              </a:rPr>
              <a:t>Шеңгелді</a:t>
            </a:r>
            <a:r>
              <a:rPr dirty="0" sz="2450" spc="-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50" spc="75" b="1">
                <a:solidFill>
                  <a:srgbClr val="FFFFFF"/>
                </a:solidFill>
                <a:latin typeface="Arial"/>
                <a:cs typeface="Arial"/>
              </a:rPr>
              <a:t>ауылдық</a:t>
            </a:r>
            <a:r>
              <a:rPr dirty="0" sz="2450" spc="-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50" spc="114" b="1">
                <a:solidFill>
                  <a:srgbClr val="FFFFFF"/>
                </a:solidFill>
                <a:latin typeface="Arial"/>
                <a:cs typeface="Arial"/>
              </a:rPr>
              <a:t>округінің</a:t>
            </a:r>
            <a:r>
              <a:rPr dirty="0" sz="2450" spc="-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50" spc="170" b="1">
                <a:solidFill>
                  <a:srgbClr val="FFFFFF"/>
                </a:solidFill>
                <a:latin typeface="Arial"/>
                <a:cs typeface="Arial"/>
              </a:rPr>
              <a:t>қоғам</a:t>
            </a:r>
            <a:r>
              <a:rPr dirty="0" sz="2450" spc="-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50" spc="-10" b="1">
                <a:solidFill>
                  <a:srgbClr val="FFFFFF"/>
                </a:solidFill>
                <a:latin typeface="Arial"/>
                <a:cs typeface="Arial"/>
              </a:rPr>
              <a:t>белсенділері </a:t>
            </a:r>
            <a:r>
              <a:rPr dirty="0" sz="2450" spc="110" b="1">
                <a:solidFill>
                  <a:srgbClr val="FFFFFF"/>
                </a:solidFill>
                <a:latin typeface="Arial"/>
                <a:cs typeface="Arial"/>
              </a:rPr>
              <a:t>Шеңгелді</a:t>
            </a:r>
            <a:r>
              <a:rPr dirty="0" sz="2450" spc="-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50" spc="95" b="1">
                <a:solidFill>
                  <a:srgbClr val="FFFFFF"/>
                </a:solidFill>
                <a:latin typeface="Arial"/>
                <a:cs typeface="Arial"/>
              </a:rPr>
              <a:t>аумағында</a:t>
            </a:r>
            <a:r>
              <a:rPr dirty="0" sz="245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50" spc="110" b="1">
                <a:solidFill>
                  <a:srgbClr val="FFFFFF"/>
                </a:solidFill>
                <a:latin typeface="Arial"/>
                <a:cs typeface="Arial"/>
              </a:rPr>
              <a:t>жол</a:t>
            </a:r>
            <a:r>
              <a:rPr dirty="0" sz="245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50" spc="114" b="1">
                <a:solidFill>
                  <a:srgbClr val="FFFFFF"/>
                </a:solidFill>
                <a:latin typeface="Arial"/>
                <a:cs typeface="Arial"/>
              </a:rPr>
              <a:t>көлік</a:t>
            </a:r>
            <a:r>
              <a:rPr dirty="0" sz="245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50" spc="110" b="1">
                <a:solidFill>
                  <a:srgbClr val="FFFFFF"/>
                </a:solidFill>
                <a:latin typeface="Arial"/>
                <a:cs typeface="Arial"/>
              </a:rPr>
              <a:t>оқиғасының </a:t>
            </a:r>
            <a:r>
              <a:rPr dirty="0" sz="2450" spc="100" b="1">
                <a:solidFill>
                  <a:srgbClr val="FFFFFF"/>
                </a:solidFill>
                <a:latin typeface="Arial"/>
                <a:cs typeface="Arial"/>
              </a:rPr>
              <a:t>көбейгендігі</a:t>
            </a:r>
            <a:r>
              <a:rPr dirty="0" sz="2450" spc="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50" b="1">
                <a:solidFill>
                  <a:srgbClr val="FFFFFF"/>
                </a:solidFill>
                <a:latin typeface="Arial"/>
                <a:cs typeface="Arial"/>
              </a:rPr>
              <a:t>туралы</a:t>
            </a:r>
            <a:r>
              <a:rPr dirty="0" sz="2450" spc="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50" spc="105" b="1">
                <a:solidFill>
                  <a:srgbClr val="FFFFFF"/>
                </a:solidFill>
                <a:latin typeface="Arial"/>
                <a:cs typeface="Arial"/>
              </a:rPr>
              <a:t>өтінішіне</a:t>
            </a:r>
            <a:r>
              <a:rPr dirty="0" sz="2450" spc="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50" b="1">
                <a:solidFill>
                  <a:srgbClr val="FFFFFF"/>
                </a:solidFill>
                <a:latin typeface="Arial"/>
                <a:cs typeface="Arial"/>
              </a:rPr>
              <a:t>сәйкес</a:t>
            </a:r>
            <a:r>
              <a:rPr dirty="0" sz="2450">
                <a:solidFill>
                  <a:srgbClr val="FFFFFF"/>
                </a:solidFill>
                <a:latin typeface="Arial Black"/>
                <a:cs typeface="Arial Black"/>
              </a:rPr>
              <a:t>,</a:t>
            </a:r>
            <a:r>
              <a:rPr dirty="0" sz="2450" spc="-9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450" spc="50" b="1">
                <a:solidFill>
                  <a:srgbClr val="FFFFFF"/>
                </a:solidFill>
                <a:latin typeface="Arial"/>
                <a:cs typeface="Arial"/>
              </a:rPr>
              <a:t>Алматы </a:t>
            </a:r>
            <a:r>
              <a:rPr dirty="0" sz="2450" b="1">
                <a:solidFill>
                  <a:srgbClr val="FFFFFF"/>
                </a:solidFill>
                <a:latin typeface="Arial"/>
                <a:cs typeface="Arial"/>
              </a:rPr>
              <a:t>облысының</a:t>
            </a:r>
            <a:r>
              <a:rPr dirty="0" sz="245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50" spc="105" b="1">
                <a:solidFill>
                  <a:srgbClr val="FFFFFF"/>
                </a:solidFill>
                <a:latin typeface="Arial"/>
                <a:cs typeface="Arial"/>
              </a:rPr>
              <a:t>Полиция</a:t>
            </a:r>
            <a:r>
              <a:rPr dirty="0" sz="245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50" spc="85" b="1">
                <a:solidFill>
                  <a:srgbClr val="FFFFFF"/>
                </a:solidFill>
                <a:latin typeface="Arial"/>
                <a:cs typeface="Arial"/>
              </a:rPr>
              <a:t>департаменті</a:t>
            </a:r>
            <a:r>
              <a:rPr dirty="0" sz="2450" spc="85">
                <a:solidFill>
                  <a:srgbClr val="FFFFFF"/>
                </a:solidFill>
                <a:latin typeface="Arial Black"/>
                <a:cs typeface="Arial Black"/>
              </a:rPr>
              <a:t>,</a:t>
            </a:r>
            <a:r>
              <a:rPr dirty="0" sz="2450" spc="-16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450" spc="45">
                <a:solidFill>
                  <a:srgbClr val="FFFFFF"/>
                </a:solidFill>
                <a:latin typeface="Arial Black"/>
                <a:cs typeface="Arial Black"/>
              </a:rPr>
              <a:t>«</a:t>
            </a:r>
            <a:r>
              <a:rPr dirty="0" sz="2450" spc="45" b="1">
                <a:solidFill>
                  <a:srgbClr val="FFFFFF"/>
                </a:solidFill>
                <a:latin typeface="Arial"/>
                <a:cs typeface="Arial"/>
              </a:rPr>
              <a:t>ҚазАвтожол</a:t>
            </a:r>
            <a:r>
              <a:rPr dirty="0" sz="2450" spc="45">
                <a:solidFill>
                  <a:srgbClr val="FFFFFF"/>
                </a:solidFill>
                <a:latin typeface="Arial Black"/>
                <a:cs typeface="Arial Black"/>
              </a:rPr>
              <a:t>»</a:t>
            </a:r>
            <a:r>
              <a:rPr dirty="0" sz="2450" spc="-16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450" spc="100" b="1">
                <a:solidFill>
                  <a:srgbClr val="FFFFFF"/>
                </a:solidFill>
                <a:latin typeface="Arial"/>
                <a:cs typeface="Arial"/>
              </a:rPr>
              <a:t>АҚ </a:t>
            </a:r>
            <a:r>
              <a:rPr dirty="0" sz="2450" b="1">
                <a:solidFill>
                  <a:srgbClr val="FFFFFF"/>
                </a:solidFill>
                <a:latin typeface="Arial"/>
                <a:cs typeface="Arial"/>
              </a:rPr>
              <a:t>өкілі</a:t>
            </a:r>
            <a:r>
              <a:rPr dirty="0" sz="2450">
                <a:solidFill>
                  <a:srgbClr val="FFFFFF"/>
                </a:solidFill>
                <a:latin typeface="Arial Black"/>
                <a:cs typeface="Arial Black"/>
              </a:rPr>
              <a:t>,</a:t>
            </a:r>
            <a:r>
              <a:rPr dirty="0" sz="2450" spc="-16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450" spc="110" b="1">
                <a:solidFill>
                  <a:srgbClr val="FFFFFF"/>
                </a:solidFill>
                <a:latin typeface="Arial"/>
                <a:cs typeface="Arial"/>
              </a:rPr>
              <a:t>Шеңгелді</a:t>
            </a:r>
            <a:r>
              <a:rPr dirty="0" sz="245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50" spc="75" b="1">
                <a:solidFill>
                  <a:srgbClr val="FFFFFF"/>
                </a:solidFill>
                <a:latin typeface="Arial"/>
                <a:cs typeface="Arial"/>
              </a:rPr>
              <a:t>ауылдық</a:t>
            </a:r>
            <a:r>
              <a:rPr dirty="0" sz="245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50" spc="114" b="1">
                <a:solidFill>
                  <a:srgbClr val="FFFFFF"/>
                </a:solidFill>
                <a:latin typeface="Arial"/>
                <a:cs typeface="Arial"/>
              </a:rPr>
              <a:t>округінің</a:t>
            </a:r>
            <a:r>
              <a:rPr dirty="0" sz="245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50" spc="-10" b="1">
                <a:solidFill>
                  <a:srgbClr val="FFFFFF"/>
                </a:solidFill>
                <a:latin typeface="Arial"/>
                <a:cs typeface="Arial"/>
              </a:rPr>
              <a:t>белсенді </a:t>
            </a:r>
            <a:r>
              <a:rPr dirty="0" sz="2450" spc="80" b="1">
                <a:solidFill>
                  <a:srgbClr val="FFFFFF"/>
                </a:solidFill>
                <a:latin typeface="Arial"/>
                <a:cs typeface="Arial"/>
              </a:rPr>
              <a:t>тұрғындарының</a:t>
            </a:r>
            <a:r>
              <a:rPr dirty="0" sz="245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50" spc="90" b="1">
                <a:solidFill>
                  <a:srgbClr val="FFFFFF"/>
                </a:solidFill>
                <a:latin typeface="Arial"/>
                <a:cs typeface="Arial"/>
              </a:rPr>
              <a:t>қатысуымен</a:t>
            </a:r>
            <a:r>
              <a:rPr dirty="0" sz="245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50" spc="114" b="1">
                <a:solidFill>
                  <a:srgbClr val="FFFFFF"/>
                </a:solidFill>
                <a:latin typeface="Arial"/>
                <a:cs typeface="Arial"/>
              </a:rPr>
              <a:t>дөңгелек</a:t>
            </a:r>
            <a:r>
              <a:rPr dirty="0" sz="245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50" spc="-10" b="1">
                <a:solidFill>
                  <a:srgbClr val="FFFFFF"/>
                </a:solidFill>
                <a:latin typeface="Arial"/>
                <a:cs typeface="Arial"/>
              </a:rPr>
              <a:t>үстел</a:t>
            </a:r>
            <a:r>
              <a:rPr dirty="0" sz="2450" spc="55" b="1">
                <a:solidFill>
                  <a:srgbClr val="FFFFFF"/>
                </a:solidFill>
                <a:latin typeface="Arial"/>
                <a:cs typeface="Arial"/>
              </a:rPr>
              <a:t> өткізілді</a:t>
            </a:r>
            <a:r>
              <a:rPr dirty="0" sz="2450" spc="55">
                <a:solidFill>
                  <a:srgbClr val="FFFFFF"/>
                </a:solidFill>
                <a:latin typeface="Arial Black"/>
                <a:cs typeface="Arial Black"/>
              </a:rPr>
              <a:t>.</a:t>
            </a:r>
            <a:endParaRPr sz="2450">
              <a:latin typeface="Arial Black"/>
              <a:cs typeface="Arial Black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017584" y="6848707"/>
            <a:ext cx="7757795" cy="1930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500" spc="110" b="1">
                <a:solidFill>
                  <a:srgbClr val="FFFFFF"/>
                </a:solidFill>
                <a:latin typeface="Arial"/>
                <a:cs typeface="Arial"/>
              </a:rPr>
              <a:t>Жиын</a:t>
            </a:r>
            <a:r>
              <a:rPr dirty="0" sz="25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500" spc="70" b="1">
                <a:solidFill>
                  <a:srgbClr val="FFFFFF"/>
                </a:solidFill>
                <a:latin typeface="Arial"/>
                <a:cs typeface="Arial"/>
              </a:rPr>
              <a:t>соңында</a:t>
            </a:r>
            <a:r>
              <a:rPr dirty="0" sz="25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500" spc="130" b="1">
                <a:solidFill>
                  <a:srgbClr val="FFFFFF"/>
                </a:solidFill>
                <a:latin typeface="Arial"/>
                <a:cs typeface="Arial"/>
              </a:rPr>
              <a:t>хаттама</a:t>
            </a:r>
            <a:r>
              <a:rPr dirty="0" sz="25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500" b="1">
                <a:solidFill>
                  <a:srgbClr val="FFFFFF"/>
                </a:solidFill>
                <a:latin typeface="Arial"/>
                <a:cs typeface="Arial"/>
              </a:rPr>
              <a:t>толтырылып</a:t>
            </a:r>
            <a:r>
              <a:rPr dirty="0" sz="2500">
                <a:solidFill>
                  <a:srgbClr val="FFFFFF"/>
                </a:solidFill>
                <a:latin typeface="Arial Black"/>
                <a:cs typeface="Arial Black"/>
              </a:rPr>
              <a:t>,</a:t>
            </a:r>
            <a:r>
              <a:rPr dirty="0" sz="2500" spc="-19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500" spc="170" b="1">
                <a:solidFill>
                  <a:srgbClr val="FFFFFF"/>
                </a:solidFill>
                <a:latin typeface="Arial"/>
                <a:cs typeface="Arial"/>
              </a:rPr>
              <a:t>қажетті </a:t>
            </a:r>
            <a:r>
              <a:rPr dirty="0" sz="2500" spc="145" b="1">
                <a:solidFill>
                  <a:srgbClr val="FFFFFF"/>
                </a:solidFill>
                <a:latin typeface="Arial"/>
                <a:cs typeface="Arial"/>
              </a:rPr>
              <a:t>мекемеге</a:t>
            </a:r>
            <a:r>
              <a:rPr dirty="0" sz="2500" spc="-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500" spc="95" b="1">
                <a:solidFill>
                  <a:srgbClr val="FFFFFF"/>
                </a:solidFill>
                <a:latin typeface="Arial"/>
                <a:cs typeface="Arial"/>
              </a:rPr>
              <a:t>мәслихат</a:t>
            </a:r>
            <a:r>
              <a:rPr dirty="0" sz="250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500" spc="90" b="1">
                <a:solidFill>
                  <a:srgbClr val="FFFFFF"/>
                </a:solidFill>
                <a:latin typeface="Arial"/>
                <a:cs typeface="Arial"/>
              </a:rPr>
              <a:t>тарапынан</a:t>
            </a:r>
            <a:r>
              <a:rPr dirty="0" sz="2500" spc="-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500" spc="85" b="1">
                <a:solidFill>
                  <a:srgbClr val="FFFFFF"/>
                </a:solidFill>
                <a:latin typeface="Arial"/>
                <a:cs typeface="Arial"/>
              </a:rPr>
              <a:t>тиісті</a:t>
            </a:r>
            <a:r>
              <a:rPr dirty="0" sz="250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500" spc="85" b="1">
                <a:solidFill>
                  <a:srgbClr val="FFFFFF"/>
                </a:solidFill>
                <a:latin typeface="Arial"/>
                <a:cs typeface="Arial"/>
              </a:rPr>
              <a:t>хаттар </a:t>
            </a:r>
            <a:r>
              <a:rPr dirty="0" sz="2500" spc="55" b="1">
                <a:solidFill>
                  <a:srgbClr val="FFFFFF"/>
                </a:solidFill>
                <a:latin typeface="Arial"/>
                <a:cs typeface="Arial"/>
              </a:rPr>
              <a:t>жолданды</a:t>
            </a:r>
            <a:r>
              <a:rPr dirty="0" sz="2500" spc="55">
                <a:solidFill>
                  <a:srgbClr val="FFFFFF"/>
                </a:solidFill>
                <a:latin typeface="Arial Black"/>
                <a:cs typeface="Arial Black"/>
              </a:rPr>
              <a:t>.</a:t>
            </a:r>
            <a:r>
              <a:rPr dirty="0" sz="2500" spc="-229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500" spc="50" b="1">
                <a:solidFill>
                  <a:srgbClr val="FFFFFF"/>
                </a:solidFill>
                <a:latin typeface="Arial"/>
                <a:cs typeface="Arial"/>
              </a:rPr>
              <a:t>Бүгінгі</a:t>
            </a:r>
            <a:r>
              <a:rPr dirty="0" sz="2500" spc="-9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500" spc="125" b="1">
                <a:solidFill>
                  <a:srgbClr val="FFFFFF"/>
                </a:solidFill>
                <a:latin typeface="Arial"/>
                <a:cs typeface="Arial"/>
              </a:rPr>
              <a:t>күні</a:t>
            </a:r>
            <a:r>
              <a:rPr dirty="0" sz="2500" spc="-9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500" spc="85" b="1">
                <a:solidFill>
                  <a:srgbClr val="FFFFFF"/>
                </a:solidFill>
                <a:latin typeface="Arial"/>
                <a:cs typeface="Arial"/>
              </a:rPr>
              <a:t>тиісті</a:t>
            </a:r>
            <a:r>
              <a:rPr dirty="0" sz="2500" spc="-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500" spc="120" b="1">
                <a:solidFill>
                  <a:srgbClr val="FFFFFF"/>
                </a:solidFill>
                <a:latin typeface="Arial"/>
                <a:cs typeface="Arial"/>
              </a:rPr>
              <a:t>жол</a:t>
            </a:r>
            <a:r>
              <a:rPr dirty="0" sz="2500" spc="-9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500" spc="40" b="1">
                <a:solidFill>
                  <a:srgbClr val="FFFFFF"/>
                </a:solidFill>
                <a:latin typeface="Arial"/>
                <a:cs typeface="Arial"/>
              </a:rPr>
              <a:t>белгілері </a:t>
            </a:r>
            <a:r>
              <a:rPr dirty="0" sz="2500" spc="65" b="1">
                <a:solidFill>
                  <a:srgbClr val="FFFFFF"/>
                </a:solidFill>
                <a:latin typeface="Arial"/>
                <a:cs typeface="Arial"/>
              </a:rPr>
              <a:t>қойылып</a:t>
            </a:r>
            <a:r>
              <a:rPr dirty="0" sz="2500" spc="65">
                <a:solidFill>
                  <a:srgbClr val="FFFFFF"/>
                </a:solidFill>
                <a:latin typeface="Arial Black"/>
                <a:cs typeface="Arial Black"/>
              </a:rPr>
              <a:t>,</a:t>
            </a:r>
            <a:r>
              <a:rPr dirty="0" sz="2500" spc="-22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500" spc="130" b="1">
                <a:solidFill>
                  <a:srgbClr val="FFFFFF"/>
                </a:solidFill>
                <a:latin typeface="Arial"/>
                <a:cs typeface="Arial"/>
              </a:rPr>
              <a:t>қосымша</a:t>
            </a:r>
            <a:r>
              <a:rPr dirty="0" sz="2500" spc="-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500" spc="85" b="1">
                <a:solidFill>
                  <a:srgbClr val="FFFFFF"/>
                </a:solidFill>
                <a:latin typeface="Arial"/>
                <a:cs typeface="Arial"/>
              </a:rPr>
              <a:t>видео</a:t>
            </a:r>
            <a:r>
              <a:rPr dirty="0" sz="250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500" spc="100" b="1">
                <a:solidFill>
                  <a:srgbClr val="FFFFFF"/>
                </a:solidFill>
                <a:latin typeface="Arial"/>
                <a:cs typeface="Arial"/>
              </a:rPr>
              <a:t>камералар </a:t>
            </a:r>
            <a:r>
              <a:rPr dirty="0" sz="2500" spc="-10" b="1">
                <a:solidFill>
                  <a:srgbClr val="FFFFFF"/>
                </a:solidFill>
                <a:latin typeface="Arial"/>
                <a:cs typeface="Arial"/>
              </a:rPr>
              <a:t>орнатылды</a:t>
            </a:r>
            <a:r>
              <a:rPr dirty="0" sz="2500" spc="-10">
                <a:solidFill>
                  <a:srgbClr val="FFFFFF"/>
                </a:solidFill>
                <a:latin typeface="Arial Black"/>
                <a:cs typeface="Arial Black"/>
              </a:rPr>
              <a:t>.</a:t>
            </a:r>
            <a:endParaRPr sz="2500">
              <a:latin typeface="Arial Black"/>
              <a:cs typeface="Arial Black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9566" y="0"/>
            <a:ext cx="1095374" cy="108584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23058" y="0"/>
            <a:ext cx="4364941" cy="2720878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365366" cy="2503359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0097" y="5870623"/>
            <a:ext cx="7380241" cy="4257133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0097" y="1378209"/>
            <a:ext cx="7380241" cy="4257133"/>
          </a:xfrm>
          <a:prstGeom prst="rect">
            <a:avLst/>
          </a:prstGeom>
        </p:spPr>
      </p:pic>
      <p:sp>
        <p:nvSpPr>
          <p:cNvPr id="6" name="object 6" descr=""/>
          <p:cNvSpPr/>
          <p:nvPr/>
        </p:nvSpPr>
        <p:spPr>
          <a:xfrm>
            <a:off x="1890546" y="0"/>
            <a:ext cx="15179675" cy="1143000"/>
          </a:xfrm>
          <a:custGeom>
            <a:avLst/>
            <a:gdLst/>
            <a:ahLst/>
            <a:cxnLst/>
            <a:rect l="l" t="t" r="r" b="b"/>
            <a:pathLst>
              <a:path w="15179675" h="1143000">
                <a:moveTo>
                  <a:pt x="15179529" y="1142929"/>
                </a:moveTo>
                <a:lnTo>
                  <a:pt x="0" y="1142929"/>
                </a:lnTo>
                <a:lnTo>
                  <a:pt x="0" y="0"/>
                </a:lnTo>
                <a:lnTo>
                  <a:pt x="15179529" y="0"/>
                </a:lnTo>
                <a:lnTo>
                  <a:pt x="15179529" y="1142929"/>
                </a:lnTo>
                <a:close/>
              </a:path>
            </a:pathLst>
          </a:custGeom>
          <a:solidFill>
            <a:srgbClr val="184A8C">
              <a:alpha val="58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471193" y="34301"/>
            <a:ext cx="9262745" cy="11029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ctr">
              <a:lnSpc>
                <a:spcPts val="4450"/>
              </a:lnSpc>
              <a:spcBef>
                <a:spcPts val="105"/>
              </a:spcBef>
            </a:pPr>
            <a:r>
              <a:rPr dirty="0" sz="3750" spc="-2085" b="1">
                <a:latin typeface="Trebuchet MS"/>
                <a:cs typeface="Trebuchet MS"/>
              </a:rPr>
              <a:t>8</a:t>
            </a:r>
            <a:r>
              <a:rPr dirty="0" baseline="-2450" sz="5100" spc="-292">
                <a:solidFill>
                  <a:srgbClr val="ABB4BE"/>
                </a:solidFill>
                <a:latin typeface="Arial Black"/>
                <a:cs typeface="Arial Black"/>
              </a:rPr>
              <a:t>8</a:t>
            </a:r>
            <a:r>
              <a:rPr dirty="0" sz="3750" spc="-2090" b="1">
                <a:latin typeface="Trebuchet MS"/>
                <a:cs typeface="Trebuchet MS"/>
              </a:rPr>
              <a:t>0</a:t>
            </a:r>
            <a:r>
              <a:rPr dirty="0" baseline="-2450" sz="5100" spc="-262">
                <a:solidFill>
                  <a:srgbClr val="ABB4BE"/>
                </a:solidFill>
                <a:latin typeface="Arial Black"/>
                <a:cs typeface="Arial Black"/>
              </a:rPr>
              <a:t>0</a:t>
            </a:r>
            <a:r>
              <a:rPr dirty="0" sz="3750" spc="-1250" b="1">
                <a:latin typeface="Trebuchet MS"/>
                <a:cs typeface="Trebuchet MS"/>
              </a:rPr>
              <a:t>-</a:t>
            </a:r>
            <a:r>
              <a:rPr dirty="0" baseline="-2450" sz="5100">
                <a:solidFill>
                  <a:srgbClr val="ABB4BE"/>
                </a:solidFill>
                <a:latin typeface="Arial Black"/>
                <a:cs typeface="Arial Black"/>
              </a:rPr>
              <a:t>-</a:t>
            </a:r>
            <a:r>
              <a:rPr dirty="0" sz="3750" spc="-2110" b="1">
                <a:latin typeface="Trebuchet MS"/>
                <a:cs typeface="Trebuchet MS"/>
              </a:rPr>
              <a:t>1</a:t>
            </a:r>
            <a:r>
              <a:rPr dirty="0" baseline="-2450" sz="5100" spc="-412">
                <a:solidFill>
                  <a:srgbClr val="ABB4BE"/>
                </a:solidFill>
                <a:latin typeface="Arial Black"/>
                <a:cs typeface="Arial Black"/>
              </a:rPr>
              <a:t>1</a:t>
            </a:r>
            <a:r>
              <a:rPr dirty="0" sz="3750" spc="-2140" b="1">
                <a:latin typeface="Trebuchet MS"/>
                <a:cs typeface="Trebuchet MS"/>
              </a:rPr>
              <a:t>0</a:t>
            </a:r>
            <a:r>
              <a:rPr dirty="0" baseline="-2450" sz="5100" spc="-337">
                <a:solidFill>
                  <a:srgbClr val="ABB4BE"/>
                </a:solidFill>
                <a:latin typeface="Arial Black"/>
                <a:cs typeface="Arial Black"/>
              </a:rPr>
              <a:t>0</a:t>
            </a:r>
            <a:r>
              <a:rPr dirty="0" sz="3750" spc="-1300" b="1">
                <a:latin typeface="Trebuchet MS"/>
                <a:cs typeface="Trebuchet MS"/>
              </a:rPr>
              <a:t>-</a:t>
            </a:r>
            <a:r>
              <a:rPr dirty="0" baseline="-2450" sz="5100">
                <a:solidFill>
                  <a:srgbClr val="ABB4BE"/>
                </a:solidFill>
                <a:latin typeface="Arial Black"/>
                <a:cs typeface="Arial Black"/>
              </a:rPr>
              <a:t>-</a:t>
            </a:r>
            <a:r>
              <a:rPr dirty="0" sz="3750" spc="-2305" b="1">
                <a:latin typeface="Trebuchet MS"/>
                <a:cs typeface="Trebuchet MS"/>
              </a:rPr>
              <a:t>1</a:t>
            </a:r>
            <a:r>
              <a:rPr dirty="0" baseline="-2450" sz="5100" spc="-705">
                <a:solidFill>
                  <a:srgbClr val="ABB4BE"/>
                </a:solidFill>
                <a:latin typeface="Arial Black"/>
                <a:cs typeface="Arial Black"/>
              </a:rPr>
              <a:t>1</a:t>
            </a:r>
            <a:r>
              <a:rPr dirty="0" sz="3750" spc="-2300" b="1">
                <a:latin typeface="Trebuchet MS"/>
                <a:cs typeface="Trebuchet MS"/>
              </a:rPr>
              <a:t>2</a:t>
            </a:r>
            <a:r>
              <a:rPr dirty="0" baseline="-2450" sz="5100" spc="-405">
                <a:solidFill>
                  <a:srgbClr val="ABB4BE"/>
                </a:solidFill>
                <a:latin typeface="Arial Black"/>
                <a:cs typeface="Arial Black"/>
              </a:rPr>
              <a:t>2</a:t>
            </a:r>
            <a:r>
              <a:rPr dirty="0" baseline="-2450" sz="5100" spc="-644">
                <a:solidFill>
                  <a:srgbClr val="ABB4BE"/>
                </a:solidFill>
                <a:latin typeface="Arial Black"/>
                <a:cs typeface="Arial Black"/>
              </a:rPr>
              <a:t> </a:t>
            </a:r>
            <a:r>
              <a:rPr dirty="0" sz="3350" spc="-2585" b="1">
                <a:latin typeface="Arial"/>
                <a:cs typeface="Arial"/>
              </a:rPr>
              <a:t>ш</a:t>
            </a:r>
            <a:r>
              <a:rPr dirty="0" baseline="-2450" sz="5100" spc="-44" b="1">
                <a:solidFill>
                  <a:srgbClr val="ABB4BE"/>
                </a:solidFill>
                <a:latin typeface="Arial"/>
                <a:cs typeface="Arial"/>
              </a:rPr>
              <a:t>ш</a:t>
            </a:r>
            <a:r>
              <a:rPr dirty="0" sz="3350" spc="-1630" b="1">
                <a:latin typeface="Arial"/>
                <a:cs typeface="Arial"/>
              </a:rPr>
              <a:t>а</a:t>
            </a:r>
            <a:r>
              <a:rPr dirty="0" baseline="-2450" sz="5100" spc="-60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1175" b="1">
                <a:latin typeface="Arial"/>
                <a:cs typeface="Arial"/>
              </a:rPr>
              <a:t>ғ</a:t>
            </a:r>
            <a:r>
              <a:rPr dirty="0" baseline="-2450" sz="5100" spc="-44" b="1">
                <a:solidFill>
                  <a:srgbClr val="ABB4BE"/>
                </a:solidFill>
                <a:latin typeface="Arial"/>
                <a:cs typeface="Arial"/>
              </a:rPr>
              <a:t>ғ</a:t>
            </a:r>
            <a:r>
              <a:rPr dirty="0" sz="3350" spc="-2610" b="1">
                <a:latin typeface="Arial"/>
                <a:cs typeface="Arial"/>
              </a:rPr>
              <a:t>ы</a:t>
            </a:r>
            <a:r>
              <a:rPr dirty="0" baseline="-2450" sz="5100" spc="-82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350" spc="-1795" b="1">
                <a:latin typeface="Arial"/>
                <a:cs typeface="Arial"/>
              </a:rPr>
              <a:t>н</a:t>
            </a:r>
            <a:r>
              <a:rPr dirty="0" baseline="-2450" sz="5100" spc="157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baseline="-2450" sz="5100" spc="-352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350" spc="-1680" b="1">
                <a:latin typeface="Arial"/>
                <a:cs typeface="Arial"/>
              </a:rPr>
              <a:t>а</a:t>
            </a:r>
            <a:r>
              <a:rPr dirty="0" baseline="-2450" sz="5100" spc="-135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1664" b="1">
                <a:latin typeface="Arial"/>
                <a:cs typeface="Arial"/>
              </a:rPr>
              <a:t>у</a:t>
            </a:r>
            <a:r>
              <a:rPr dirty="0" baseline="-2450" sz="5100" spc="-150" b="1">
                <a:solidFill>
                  <a:srgbClr val="ABB4BE"/>
                </a:solidFill>
                <a:latin typeface="Arial"/>
                <a:cs typeface="Arial"/>
              </a:rPr>
              <a:t>у</a:t>
            </a:r>
            <a:r>
              <a:rPr dirty="0" sz="3350" spc="-1955" b="1">
                <a:latin typeface="Arial"/>
                <a:cs typeface="Arial"/>
              </a:rPr>
              <a:t>д</a:t>
            </a:r>
            <a:r>
              <a:rPr dirty="0" baseline="-2450" sz="5100" spc="-142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350" spc="-1680" b="1">
                <a:latin typeface="Arial"/>
                <a:cs typeface="Arial"/>
              </a:rPr>
              <a:t>а</a:t>
            </a:r>
            <a:r>
              <a:rPr dirty="0" baseline="-2450" sz="5100" spc="-135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1845" b="1">
                <a:latin typeface="Arial"/>
                <a:cs typeface="Arial"/>
              </a:rPr>
              <a:t>н</a:t>
            </a:r>
            <a:r>
              <a:rPr dirty="0" baseline="-2450" sz="5100" spc="-135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sz="3350" spc="-1955" b="1">
                <a:latin typeface="Arial"/>
                <a:cs typeface="Arial"/>
              </a:rPr>
              <a:t>д</a:t>
            </a:r>
            <a:r>
              <a:rPr dirty="0" baseline="-2450" sz="5100" spc="-142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350" spc="-1680" b="1">
                <a:latin typeface="Arial"/>
                <a:cs typeface="Arial"/>
              </a:rPr>
              <a:t>а</a:t>
            </a:r>
            <a:r>
              <a:rPr dirty="0" baseline="-2450" sz="5100" spc="-135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1855" b="1">
                <a:latin typeface="Arial"/>
                <a:cs typeface="Arial"/>
              </a:rPr>
              <a:t>р</a:t>
            </a:r>
            <a:r>
              <a:rPr dirty="0" baseline="-2450" sz="5100" spc="-150" b="1">
                <a:solidFill>
                  <a:srgbClr val="ABB4BE"/>
                </a:solidFill>
                <a:latin typeface="Arial"/>
                <a:cs typeface="Arial"/>
              </a:rPr>
              <a:t>р</a:t>
            </a:r>
            <a:r>
              <a:rPr dirty="0" sz="3350" spc="-2660" b="1">
                <a:latin typeface="Arial"/>
                <a:cs typeface="Arial"/>
              </a:rPr>
              <a:t>ы</a:t>
            </a:r>
            <a:r>
              <a:rPr dirty="0" baseline="-2450" sz="5100" spc="-157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350" spc="-1845" b="1">
                <a:latin typeface="Arial"/>
                <a:cs typeface="Arial"/>
              </a:rPr>
              <a:t>н</a:t>
            </a:r>
            <a:r>
              <a:rPr dirty="0" baseline="-2450" sz="5100" spc="-135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sz="3350" spc="-1955" b="1">
                <a:latin typeface="Arial"/>
                <a:cs typeface="Arial"/>
              </a:rPr>
              <a:t>д</a:t>
            </a:r>
            <a:r>
              <a:rPr dirty="0" baseline="-2450" sz="5100" spc="-142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350" spc="-1680" b="1">
                <a:latin typeface="Arial"/>
                <a:cs typeface="Arial"/>
              </a:rPr>
              <a:t>а</a:t>
            </a:r>
            <a:r>
              <a:rPr dirty="0" baseline="-2450" sz="5100" spc="-135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1225" b="1">
                <a:latin typeface="Arial"/>
                <a:cs typeface="Arial"/>
              </a:rPr>
              <a:t>ғ</a:t>
            </a:r>
            <a:r>
              <a:rPr dirty="0" baseline="-2450" sz="5100" spc="-120" b="1">
                <a:solidFill>
                  <a:srgbClr val="ABB4BE"/>
                </a:solidFill>
                <a:latin typeface="Arial"/>
                <a:cs typeface="Arial"/>
              </a:rPr>
              <a:t>ғ</a:t>
            </a:r>
            <a:r>
              <a:rPr dirty="0" sz="3350" spc="-2660" b="1">
                <a:latin typeface="Arial"/>
                <a:cs typeface="Arial"/>
              </a:rPr>
              <a:t>ы</a:t>
            </a:r>
            <a:r>
              <a:rPr dirty="0" baseline="-2450" sz="5100" spc="82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baseline="-2450" sz="5100" spc="-352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350" spc="-1655" b="1">
                <a:latin typeface="Arial"/>
                <a:cs typeface="Arial"/>
              </a:rPr>
              <a:t>э</a:t>
            </a:r>
            <a:r>
              <a:rPr dirty="0" baseline="-2450" sz="5100" spc="-187" b="1">
                <a:solidFill>
                  <a:srgbClr val="ABB4BE"/>
                </a:solidFill>
                <a:latin typeface="Arial"/>
                <a:cs typeface="Arial"/>
              </a:rPr>
              <a:t>э</a:t>
            </a:r>
            <a:r>
              <a:rPr dirty="0" sz="3350" spc="-1960" b="1">
                <a:latin typeface="Arial"/>
                <a:cs typeface="Arial"/>
              </a:rPr>
              <a:t>л</a:t>
            </a:r>
            <a:r>
              <a:rPr dirty="0" baseline="-2450" sz="5100" spc="-165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350" spc="-1680" b="1">
                <a:latin typeface="Arial"/>
                <a:cs typeface="Arial"/>
              </a:rPr>
              <a:t>е</a:t>
            </a:r>
            <a:r>
              <a:rPr dirty="0" baseline="-2450" sz="5100" spc="-157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350" spc="-1520" b="1">
                <a:latin typeface="Arial"/>
                <a:cs typeface="Arial"/>
              </a:rPr>
              <a:t>к</a:t>
            </a:r>
            <a:r>
              <a:rPr dirty="0" baseline="-2450" sz="5100" spc="-127" b="1">
                <a:solidFill>
                  <a:srgbClr val="ABB4BE"/>
                </a:solidFill>
                <a:latin typeface="Arial"/>
                <a:cs typeface="Arial"/>
              </a:rPr>
              <a:t>к</a:t>
            </a:r>
            <a:r>
              <a:rPr dirty="0" sz="3350" spc="-1475" b="1">
                <a:latin typeface="Arial"/>
                <a:cs typeface="Arial"/>
              </a:rPr>
              <a:t>т</a:t>
            </a:r>
            <a:r>
              <a:rPr dirty="0" baseline="-2450" sz="5100" spc="-142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350" spc="-1864" b="1">
                <a:latin typeface="Arial"/>
                <a:cs typeface="Arial"/>
              </a:rPr>
              <a:t>р</a:t>
            </a:r>
            <a:r>
              <a:rPr dirty="0" baseline="-2450" sz="5100" spc="67" b="1">
                <a:solidFill>
                  <a:srgbClr val="ABB4BE"/>
                </a:solidFill>
                <a:latin typeface="Arial"/>
                <a:cs typeface="Arial"/>
              </a:rPr>
              <a:t>р</a:t>
            </a:r>
            <a:endParaRPr baseline="-2450" sz="5100">
              <a:latin typeface="Arial"/>
              <a:cs typeface="Arial"/>
            </a:endParaRPr>
          </a:p>
          <a:p>
            <a:pPr algn="ctr" marL="101600">
              <a:lnSpc>
                <a:spcPts val="4029"/>
              </a:lnSpc>
            </a:pPr>
            <a:r>
              <a:rPr dirty="0" sz="3350" spc="-2185" b="1">
                <a:latin typeface="Arial"/>
                <a:cs typeface="Arial"/>
              </a:rPr>
              <a:t>ж</a:t>
            </a:r>
            <a:r>
              <a:rPr dirty="0" baseline="-2450" sz="5100" spc="-60" b="1">
                <a:solidFill>
                  <a:srgbClr val="ABB4BE"/>
                </a:solidFill>
                <a:latin typeface="Arial"/>
                <a:cs typeface="Arial"/>
              </a:rPr>
              <a:t>ж</a:t>
            </a:r>
            <a:r>
              <a:rPr dirty="0" sz="3350" spc="-1645" b="1">
                <a:latin typeface="Arial"/>
                <a:cs typeface="Arial"/>
              </a:rPr>
              <a:t>а</a:t>
            </a:r>
            <a:r>
              <a:rPr dirty="0" baseline="-2450" sz="5100" spc="-82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1820" b="1">
                <a:latin typeface="Arial"/>
                <a:cs typeface="Arial"/>
              </a:rPr>
              <a:t>р</a:t>
            </a:r>
            <a:r>
              <a:rPr dirty="0" baseline="-2450" sz="5100" spc="-97" b="1">
                <a:solidFill>
                  <a:srgbClr val="ABB4BE"/>
                </a:solidFill>
                <a:latin typeface="Arial"/>
                <a:cs typeface="Arial"/>
              </a:rPr>
              <a:t>р</a:t>
            </a:r>
            <a:r>
              <a:rPr dirty="0" sz="3350" spc="-2625" b="1">
                <a:latin typeface="Arial"/>
                <a:cs typeface="Arial"/>
              </a:rPr>
              <a:t>ы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350" spc="-1190" b="1">
                <a:latin typeface="Arial"/>
                <a:cs typeface="Arial"/>
              </a:rPr>
              <a:t>ғ</a:t>
            </a:r>
            <a:r>
              <a:rPr dirty="0" baseline="-2450" sz="5100" spc="-67" b="1">
                <a:solidFill>
                  <a:srgbClr val="ABB4BE"/>
                </a:solidFill>
                <a:latin typeface="Arial"/>
                <a:cs typeface="Arial"/>
              </a:rPr>
              <a:t>ғ</a:t>
            </a:r>
            <a:r>
              <a:rPr dirty="0" sz="3350" spc="-2625" b="1">
                <a:latin typeface="Arial"/>
                <a:cs typeface="Arial"/>
              </a:rPr>
              <a:t>ы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350" spc="-1810" b="1">
                <a:latin typeface="Arial"/>
                <a:cs typeface="Arial"/>
              </a:rPr>
              <a:t>н</a:t>
            </a:r>
            <a:r>
              <a:rPr dirty="0" baseline="-2450" sz="5100" spc="-82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sz="3350" spc="-2625" b="1">
                <a:latin typeface="Arial"/>
                <a:cs typeface="Arial"/>
              </a:rPr>
              <a:t>ы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350" spc="-1814" b="1">
                <a:latin typeface="Arial"/>
                <a:cs typeface="Arial"/>
              </a:rPr>
              <a:t>ң</a:t>
            </a:r>
            <a:r>
              <a:rPr dirty="0" baseline="-2450" sz="5100" spc="135" b="1">
                <a:solidFill>
                  <a:srgbClr val="ABB4BE"/>
                </a:solidFill>
                <a:latin typeface="Arial"/>
                <a:cs typeface="Arial"/>
              </a:rPr>
              <a:t>ң</a:t>
            </a:r>
            <a:r>
              <a:rPr dirty="0" baseline="-2450" sz="5100" spc="-359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350" spc="-2345" b="1">
                <a:latin typeface="Arial"/>
                <a:cs typeface="Arial"/>
              </a:rPr>
              <a:t>м</a:t>
            </a:r>
            <a:r>
              <a:rPr dirty="0" baseline="-2450" sz="5100" spc="-172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350" spc="-1700" b="1">
                <a:latin typeface="Arial"/>
                <a:cs typeface="Arial"/>
              </a:rPr>
              <a:t>ә</a:t>
            </a:r>
            <a:r>
              <a:rPr dirty="0" baseline="-2450" sz="5100" spc="-187" b="1">
                <a:solidFill>
                  <a:srgbClr val="ABB4BE"/>
                </a:solidFill>
                <a:latin typeface="Arial"/>
                <a:cs typeface="Arial"/>
              </a:rPr>
              <a:t>ә</a:t>
            </a:r>
            <a:r>
              <a:rPr dirty="0" sz="3350" spc="-1700" b="1">
                <a:latin typeface="Arial"/>
                <a:cs typeface="Arial"/>
              </a:rPr>
              <a:t>с</a:t>
            </a:r>
            <a:r>
              <a:rPr dirty="0" baseline="-2450" sz="5100" spc="-217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350" spc="-1700" b="1">
                <a:latin typeface="Arial"/>
                <a:cs typeface="Arial"/>
              </a:rPr>
              <a:t>е</a:t>
            </a:r>
            <a:r>
              <a:rPr dirty="0" baseline="-2450" sz="5100" spc="-187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350" spc="-1980" b="1">
                <a:latin typeface="Arial"/>
                <a:cs typeface="Arial"/>
              </a:rPr>
              <a:t>л</a:t>
            </a:r>
            <a:r>
              <a:rPr dirty="0" baseline="-2450" sz="5100" spc="-195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350" spc="-1700" b="1">
                <a:latin typeface="Arial"/>
                <a:cs typeface="Arial"/>
              </a:rPr>
              <a:t>е</a:t>
            </a:r>
            <a:r>
              <a:rPr dirty="0" baseline="-2450" sz="5100" spc="-187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350" spc="-1700" b="1">
                <a:latin typeface="Arial"/>
                <a:cs typeface="Arial"/>
              </a:rPr>
              <a:t>с</a:t>
            </a:r>
            <a:r>
              <a:rPr dirty="0" baseline="-2450" sz="5100" spc="-217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350" spc="-785" b="1">
                <a:latin typeface="Arial"/>
                <a:cs typeface="Arial"/>
              </a:rPr>
              <a:t>і</a:t>
            </a:r>
            <a:r>
              <a:rPr dirty="0" baseline="-2450" sz="5100" spc="37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endParaRPr baseline="-2450" sz="51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8571129" y="2705119"/>
            <a:ext cx="8509000" cy="18903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 indent="15240">
              <a:lnSpc>
                <a:spcPct val="100000"/>
              </a:lnSpc>
              <a:spcBef>
                <a:spcPts val="95"/>
              </a:spcBef>
            </a:pPr>
            <a:r>
              <a:rPr dirty="0" sz="2450" spc="-125">
                <a:solidFill>
                  <a:srgbClr val="FFFFFF"/>
                </a:solidFill>
                <a:latin typeface="Arial Black"/>
                <a:cs typeface="Arial Black"/>
              </a:rPr>
              <a:t>8-</a:t>
            </a:r>
            <a:r>
              <a:rPr dirty="0" sz="2450" spc="-145">
                <a:solidFill>
                  <a:srgbClr val="FFFFFF"/>
                </a:solidFill>
                <a:latin typeface="Arial Black"/>
                <a:cs typeface="Arial Black"/>
              </a:rPr>
              <a:t>10-</a:t>
            </a:r>
            <a:r>
              <a:rPr dirty="0" sz="2450" spc="-325">
                <a:solidFill>
                  <a:srgbClr val="FFFFFF"/>
                </a:solidFill>
                <a:latin typeface="Arial Black"/>
                <a:cs typeface="Arial Black"/>
              </a:rPr>
              <a:t>12</a:t>
            </a:r>
            <a:r>
              <a:rPr dirty="0" sz="2450" spc="-22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450" spc="140" b="1">
                <a:solidFill>
                  <a:srgbClr val="FFFFFF"/>
                </a:solidFill>
                <a:latin typeface="Arial"/>
                <a:cs typeface="Arial"/>
              </a:rPr>
              <a:t>шағын</a:t>
            </a:r>
            <a:r>
              <a:rPr dirty="0" sz="2450" spc="-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50" spc="70" b="1">
                <a:solidFill>
                  <a:srgbClr val="FFFFFF"/>
                </a:solidFill>
                <a:latin typeface="Arial"/>
                <a:cs typeface="Arial"/>
              </a:rPr>
              <a:t>аудандарындағы</a:t>
            </a:r>
            <a:r>
              <a:rPr dirty="0" sz="2450" spc="-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50" spc="70" b="1">
                <a:solidFill>
                  <a:srgbClr val="FFFFFF"/>
                </a:solidFill>
                <a:latin typeface="Arial"/>
                <a:cs typeface="Arial"/>
              </a:rPr>
              <a:t>электр</a:t>
            </a:r>
            <a:r>
              <a:rPr dirty="0" sz="2450" spc="-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50" spc="110" b="1">
                <a:solidFill>
                  <a:srgbClr val="FFFFFF"/>
                </a:solidFill>
                <a:latin typeface="Arial"/>
                <a:cs typeface="Arial"/>
              </a:rPr>
              <a:t>жарығының </a:t>
            </a:r>
            <a:r>
              <a:rPr dirty="0" sz="2450" spc="80" b="1">
                <a:solidFill>
                  <a:srgbClr val="FFFFFF"/>
                </a:solidFill>
                <a:latin typeface="Arial"/>
                <a:cs typeface="Arial"/>
              </a:rPr>
              <a:t>қыс</a:t>
            </a:r>
            <a:r>
              <a:rPr dirty="0" sz="2450" spc="-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50" spc="95" b="1">
                <a:solidFill>
                  <a:srgbClr val="FFFFFF"/>
                </a:solidFill>
                <a:latin typeface="Arial"/>
                <a:cs typeface="Arial"/>
              </a:rPr>
              <a:t>мезгілінде</a:t>
            </a:r>
            <a:r>
              <a:rPr dirty="0" sz="2450" spc="-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50" spc="229" b="1">
                <a:solidFill>
                  <a:srgbClr val="FFFFFF"/>
                </a:solidFill>
                <a:latin typeface="Arial"/>
                <a:cs typeface="Arial"/>
              </a:rPr>
              <a:t>жиі</a:t>
            </a:r>
            <a:r>
              <a:rPr dirty="0" sz="2450" spc="-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50" spc="100" b="1">
                <a:solidFill>
                  <a:srgbClr val="FFFFFF"/>
                </a:solidFill>
                <a:latin typeface="Arial"/>
                <a:cs typeface="Arial"/>
              </a:rPr>
              <a:t>өшуіне</a:t>
            </a:r>
            <a:r>
              <a:rPr dirty="0" sz="2450" spc="-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50" spc="55" b="1">
                <a:solidFill>
                  <a:srgbClr val="FFFFFF"/>
                </a:solidFill>
                <a:latin typeface="Arial"/>
                <a:cs typeface="Arial"/>
              </a:rPr>
              <a:t>байланысты</a:t>
            </a:r>
            <a:r>
              <a:rPr dirty="0" sz="2450" spc="-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50" spc="80" b="1">
                <a:solidFill>
                  <a:srgbClr val="FFFFFF"/>
                </a:solidFill>
                <a:latin typeface="Arial"/>
                <a:cs typeface="Arial"/>
              </a:rPr>
              <a:t>мәслихат </a:t>
            </a:r>
            <a:r>
              <a:rPr dirty="0" sz="2450" spc="165" b="1">
                <a:solidFill>
                  <a:srgbClr val="FFFFFF"/>
                </a:solidFill>
                <a:latin typeface="Arial"/>
                <a:cs typeface="Arial"/>
              </a:rPr>
              <a:t>және</a:t>
            </a:r>
            <a:r>
              <a:rPr dirty="0" sz="2450" spc="-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50" spc="170" b="1">
                <a:solidFill>
                  <a:srgbClr val="FFFFFF"/>
                </a:solidFill>
                <a:latin typeface="Arial"/>
                <a:cs typeface="Arial"/>
              </a:rPr>
              <a:t>қоғам</a:t>
            </a:r>
            <a:r>
              <a:rPr dirty="0" sz="2450" b="1">
                <a:solidFill>
                  <a:srgbClr val="FFFFFF"/>
                </a:solidFill>
                <a:latin typeface="Arial"/>
                <a:cs typeface="Arial"/>
              </a:rPr>
              <a:t> белсенділері </a:t>
            </a:r>
            <a:r>
              <a:rPr dirty="0" sz="2450" spc="60" b="1">
                <a:solidFill>
                  <a:srgbClr val="FFFFFF"/>
                </a:solidFill>
                <a:latin typeface="Arial"/>
                <a:cs typeface="Arial"/>
              </a:rPr>
              <a:t>мәселе</a:t>
            </a:r>
            <a:r>
              <a:rPr dirty="0" sz="24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50" spc="60" b="1">
                <a:solidFill>
                  <a:srgbClr val="FFFFFF"/>
                </a:solidFill>
                <a:latin typeface="Arial"/>
                <a:cs typeface="Arial"/>
              </a:rPr>
              <a:t>көтеріп</a:t>
            </a:r>
            <a:r>
              <a:rPr dirty="0" sz="2450" spc="60">
                <a:solidFill>
                  <a:srgbClr val="FFFFFF"/>
                </a:solidFill>
                <a:latin typeface="Arial Black"/>
                <a:cs typeface="Arial Black"/>
              </a:rPr>
              <a:t>,</a:t>
            </a:r>
            <a:r>
              <a:rPr dirty="0" sz="2450" spc="-13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450" spc="130" b="1">
                <a:solidFill>
                  <a:srgbClr val="FFFFFF"/>
                </a:solidFill>
                <a:latin typeface="Arial"/>
                <a:cs typeface="Arial"/>
              </a:rPr>
              <a:t>қала әкімшілігі</a:t>
            </a:r>
            <a:r>
              <a:rPr dirty="0" sz="2450" spc="-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50" spc="90" b="1">
                <a:solidFill>
                  <a:srgbClr val="FFFFFF"/>
                </a:solidFill>
                <a:latin typeface="Arial"/>
                <a:cs typeface="Arial"/>
              </a:rPr>
              <a:t>тарапынан</a:t>
            </a:r>
            <a:r>
              <a:rPr dirty="0" sz="2450" spc="-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50" spc="125" b="1">
                <a:solidFill>
                  <a:srgbClr val="FFFFFF"/>
                </a:solidFill>
                <a:latin typeface="Arial"/>
                <a:cs typeface="Arial"/>
              </a:rPr>
              <a:t>қосымша</a:t>
            </a:r>
            <a:r>
              <a:rPr dirty="0" sz="2450" spc="-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50" spc="40" b="1">
                <a:solidFill>
                  <a:srgbClr val="FFFFFF"/>
                </a:solidFill>
                <a:latin typeface="Arial"/>
                <a:cs typeface="Arial"/>
              </a:rPr>
              <a:t>трансформаторлар </a:t>
            </a:r>
            <a:r>
              <a:rPr dirty="0" sz="2450" spc="60" b="1">
                <a:solidFill>
                  <a:srgbClr val="FFFFFF"/>
                </a:solidFill>
                <a:latin typeface="Arial"/>
                <a:cs typeface="Arial"/>
              </a:rPr>
              <a:t>қойылды</a:t>
            </a:r>
            <a:r>
              <a:rPr dirty="0" sz="2450" spc="60">
                <a:solidFill>
                  <a:srgbClr val="FFFFFF"/>
                </a:solidFill>
                <a:latin typeface="Arial Black"/>
                <a:cs typeface="Arial Black"/>
              </a:rPr>
              <a:t>,</a:t>
            </a:r>
            <a:r>
              <a:rPr dirty="0" sz="2450" spc="-23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450" spc="70" b="1">
                <a:solidFill>
                  <a:srgbClr val="FFFFFF"/>
                </a:solidFill>
                <a:latin typeface="Arial"/>
                <a:cs typeface="Arial"/>
              </a:rPr>
              <a:t>электр</a:t>
            </a:r>
            <a:r>
              <a:rPr dirty="0" sz="2450" spc="-9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50" spc="85" b="1">
                <a:solidFill>
                  <a:srgbClr val="FFFFFF"/>
                </a:solidFill>
                <a:latin typeface="Arial"/>
                <a:cs typeface="Arial"/>
              </a:rPr>
              <a:t>желілері</a:t>
            </a:r>
            <a:r>
              <a:rPr dirty="0" sz="2450" spc="-9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50" spc="95" b="1">
                <a:solidFill>
                  <a:srgbClr val="FFFFFF"/>
                </a:solidFill>
                <a:latin typeface="Arial"/>
                <a:cs typeface="Arial"/>
              </a:rPr>
              <a:t>жаңаланды</a:t>
            </a:r>
            <a:r>
              <a:rPr dirty="0" sz="2450" spc="95">
                <a:solidFill>
                  <a:srgbClr val="FFFFFF"/>
                </a:solidFill>
                <a:latin typeface="Arial Black"/>
                <a:cs typeface="Arial Black"/>
              </a:rPr>
              <a:t>.</a:t>
            </a:r>
            <a:endParaRPr sz="2450">
              <a:latin typeface="Arial Black"/>
              <a:cs typeface="Arial Black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948609" y="5870623"/>
            <a:ext cx="7380240" cy="4257133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9566" y="0"/>
            <a:ext cx="1095374" cy="108584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23058" y="0"/>
            <a:ext cx="4364941" cy="2720878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365366" cy="2503359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5935" y="5870623"/>
            <a:ext cx="7380241" cy="4257133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5935" y="1360448"/>
            <a:ext cx="7380241" cy="4257133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90546" y="0"/>
            <a:ext cx="15179040" cy="1103630"/>
          </a:xfrm>
          <a:prstGeom prst="rect"/>
          <a:solidFill>
            <a:srgbClr val="184A8C">
              <a:alpha val="58999"/>
            </a:srgbClr>
          </a:solidFill>
        </p:spPr>
        <p:txBody>
          <a:bodyPr wrap="square" lIns="0" tIns="304165" rIns="0" bIns="0" rtlCol="0" vert="horz">
            <a:spAutoFit/>
          </a:bodyPr>
          <a:lstStyle/>
          <a:p>
            <a:pPr marL="1010919">
              <a:lnSpc>
                <a:spcPct val="100000"/>
              </a:lnSpc>
              <a:spcBef>
                <a:spcPts val="2395"/>
              </a:spcBef>
            </a:pPr>
            <a:r>
              <a:rPr dirty="0" sz="3350" spc="-1855" b="1">
                <a:latin typeface="Arial"/>
                <a:cs typeface="Arial"/>
              </a:rPr>
              <a:t>Қ</a:t>
            </a:r>
            <a:r>
              <a:rPr dirty="0" baseline="-2450" sz="5100" spc="-67" b="1">
                <a:solidFill>
                  <a:srgbClr val="ABB4BE"/>
                </a:solidFill>
                <a:latin typeface="Arial"/>
                <a:cs typeface="Arial"/>
              </a:rPr>
              <a:t>Қ</a:t>
            </a:r>
            <a:r>
              <a:rPr dirty="0" sz="3550" spc="-1750" b="1">
                <a:latin typeface="Arial"/>
                <a:cs typeface="Arial"/>
              </a:rPr>
              <a:t>а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550" spc="-2025" b="1">
                <a:latin typeface="Arial"/>
                <a:cs typeface="Arial"/>
              </a:rPr>
              <a:t>л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550" spc="-1750" b="1">
                <a:latin typeface="Arial"/>
                <a:cs typeface="Arial"/>
              </a:rPr>
              <a:t>а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550" spc="-2415" b="1">
                <a:latin typeface="Arial"/>
                <a:cs typeface="Arial"/>
              </a:rPr>
              <a:t>м</a:t>
            </a:r>
            <a:r>
              <a:rPr dirty="0" baseline="-2450" sz="5100" spc="-82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550" spc="-2800" b="1">
                <a:latin typeface="Arial"/>
                <a:cs typeface="Arial"/>
              </a:rPr>
              <a:t>ы</a:t>
            </a:r>
            <a:r>
              <a:rPr dirty="0" baseline="-2450" sz="5100" spc="-112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550" spc="-1545" b="1">
                <a:latin typeface="Arial"/>
                <a:cs typeface="Arial"/>
              </a:rPr>
              <a:t>з</a:t>
            </a:r>
            <a:r>
              <a:rPr dirty="0" baseline="-2450" sz="5100" spc="-82" b="1">
                <a:solidFill>
                  <a:srgbClr val="ABB4BE"/>
                </a:solidFill>
                <a:latin typeface="Arial"/>
                <a:cs typeface="Arial"/>
              </a:rPr>
              <a:t>з</a:t>
            </a:r>
            <a:r>
              <a:rPr dirty="0" sz="3550" spc="-2050" b="1">
                <a:latin typeface="Arial"/>
                <a:cs typeface="Arial"/>
              </a:rPr>
              <a:t>д</a:t>
            </a:r>
            <a:r>
              <a:rPr dirty="0" baseline="-2450" sz="5100" spc="-97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550" spc="-2800" b="1">
                <a:latin typeface="Arial"/>
                <a:cs typeface="Arial"/>
              </a:rPr>
              <a:t>ы</a:t>
            </a:r>
            <a:r>
              <a:rPr dirty="0" baseline="-2450" sz="5100" spc="-112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350" spc="-1820" b="1">
                <a:latin typeface="Arial"/>
                <a:cs typeface="Arial"/>
              </a:rPr>
              <a:t>ң</a:t>
            </a:r>
            <a:r>
              <a:rPr dirty="0" baseline="-2450" sz="5100" spc="127" b="1">
                <a:solidFill>
                  <a:srgbClr val="ABB4BE"/>
                </a:solidFill>
                <a:latin typeface="Arial"/>
                <a:cs typeface="Arial"/>
              </a:rPr>
              <a:t>ң</a:t>
            </a:r>
            <a:r>
              <a:rPr dirty="0" baseline="-2450" sz="5100" spc="-277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550" spc="-2025" b="1">
                <a:latin typeface="Arial"/>
                <a:cs typeface="Arial"/>
              </a:rPr>
              <a:t>б</a:t>
            </a:r>
            <a:r>
              <a:rPr dirty="0" baseline="-2450" sz="5100" spc="-195" b="1">
                <a:solidFill>
                  <a:srgbClr val="ABB4BE"/>
                </a:solidFill>
                <a:latin typeface="Arial"/>
                <a:cs typeface="Arial"/>
              </a:rPr>
              <a:t>б</a:t>
            </a:r>
            <a:r>
              <a:rPr dirty="0" sz="3550" spc="-1820" b="1">
                <a:latin typeface="Arial"/>
                <a:cs typeface="Arial"/>
              </a:rPr>
              <a:t>е</a:t>
            </a:r>
            <a:r>
              <a:rPr dirty="0" baseline="-2450" sz="5100" spc="-187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550" spc="-2085" b="1">
                <a:latin typeface="Arial"/>
                <a:cs typeface="Arial"/>
              </a:rPr>
              <a:t>л</a:t>
            </a:r>
            <a:r>
              <a:rPr dirty="0" baseline="-2450" sz="5100" spc="-195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550" spc="-1795" b="1">
                <a:latin typeface="Arial"/>
                <a:cs typeface="Arial"/>
              </a:rPr>
              <a:t>с</a:t>
            </a:r>
            <a:r>
              <a:rPr dirty="0" baseline="-2450" sz="5100" spc="-217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550" spc="-1820" b="1">
                <a:latin typeface="Arial"/>
                <a:cs typeface="Arial"/>
              </a:rPr>
              <a:t>е</a:t>
            </a:r>
            <a:r>
              <a:rPr dirty="0" baseline="-2450" sz="5100" spc="-187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550" spc="-1980" b="1">
                <a:latin typeface="Arial"/>
                <a:cs typeface="Arial"/>
              </a:rPr>
              <a:t>н</a:t>
            </a:r>
            <a:r>
              <a:rPr dirty="0" baseline="-2450" sz="5100" spc="-179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sz="3550" spc="-2110" b="1">
                <a:latin typeface="Arial"/>
                <a:cs typeface="Arial"/>
              </a:rPr>
              <a:t>д</a:t>
            </a:r>
            <a:r>
              <a:rPr dirty="0" baseline="-2450" sz="5100" spc="-187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350" spc="-785" b="1">
                <a:latin typeface="Arial"/>
                <a:cs typeface="Arial"/>
              </a:rPr>
              <a:t>і</a:t>
            </a:r>
            <a:r>
              <a:rPr dirty="0" baseline="-2450" sz="5100" spc="-179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350" spc="-1105" b="1">
                <a:latin typeface="Georgia"/>
                <a:cs typeface="Georgia"/>
              </a:rPr>
              <a:t>-</a:t>
            </a:r>
            <a:r>
              <a:rPr dirty="0" baseline="-2450" sz="5100">
                <a:solidFill>
                  <a:srgbClr val="ABB4BE"/>
                </a:solidFill>
                <a:latin typeface="Arial Black"/>
                <a:cs typeface="Arial Black"/>
              </a:rPr>
              <a:t>-</a:t>
            </a:r>
            <a:r>
              <a:rPr dirty="0" sz="3550" spc="-2020" b="1">
                <a:latin typeface="Arial"/>
                <a:cs typeface="Arial"/>
              </a:rPr>
              <a:t>б</a:t>
            </a:r>
            <a:r>
              <a:rPr dirty="0" baseline="-2450" sz="5100" spc="-187" b="1">
                <a:solidFill>
                  <a:srgbClr val="ABB4BE"/>
                </a:solidFill>
                <a:latin typeface="Arial"/>
                <a:cs typeface="Arial"/>
              </a:rPr>
              <a:t>б</a:t>
            </a:r>
            <a:r>
              <a:rPr dirty="0" sz="3550" spc="-1814" b="1">
                <a:latin typeface="Arial"/>
                <a:cs typeface="Arial"/>
              </a:rPr>
              <a:t>е</a:t>
            </a:r>
            <a:r>
              <a:rPr dirty="0" baseline="-2450" sz="5100" spc="-179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550" spc="-2080" b="1">
                <a:latin typeface="Arial"/>
                <a:cs typeface="Arial"/>
              </a:rPr>
              <a:t>л</a:t>
            </a:r>
            <a:r>
              <a:rPr dirty="0" baseline="-2450" sz="5100" spc="-187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550" spc="-2105" b="1">
                <a:latin typeface="Arial"/>
                <a:cs typeface="Arial"/>
              </a:rPr>
              <a:t>д</a:t>
            </a:r>
            <a:r>
              <a:rPr dirty="0" baseline="-2450" sz="5100" spc="-179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350" spc="-780" b="1">
                <a:latin typeface="Arial"/>
                <a:cs typeface="Arial"/>
              </a:rPr>
              <a:t>і</a:t>
            </a:r>
            <a:r>
              <a:rPr dirty="0" baseline="-2450" sz="5100" spc="44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baseline="-2450" sz="5100" spc="-270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550" spc="-1755" b="1">
                <a:latin typeface="Arial"/>
                <a:cs typeface="Arial"/>
              </a:rPr>
              <a:t>а</a:t>
            </a:r>
            <a:r>
              <a:rPr dirty="0" baseline="-2450" sz="5100" spc="-97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550" spc="-1550" b="1">
                <a:latin typeface="Arial"/>
                <a:cs typeface="Arial"/>
              </a:rPr>
              <a:t>з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з</a:t>
            </a:r>
            <a:r>
              <a:rPr dirty="0" sz="3550" spc="-1755" b="1">
                <a:latin typeface="Arial"/>
                <a:cs typeface="Arial"/>
              </a:rPr>
              <a:t>а</a:t>
            </a:r>
            <a:r>
              <a:rPr dirty="0" baseline="-2450" sz="5100" spc="-97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550" spc="-2420" b="1">
                <a:latin typeface="Arial"/>
                <a:cs typeface="Arial"/>
              </a:rPr>
              <a:t>м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550" spc="-1755" b="1">
                <a:latin typeface="Arial"/>
                <a:cs typeface="Arial"/>
              </a:rPr>
              <a:t>а</a:t>
            </a:r>
            <a:r>
              <a:rPr dirty="0" baseline="-2450" sz="5100" spc="-97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550" spc="-1525" b="1">
                <a:latin typeface="Arial"/>
                <a:cs typeface="Arial"/>
              </a:rPr>
              <a:t>т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550" spc="-1525" b="1">
                <a:latin typeface="Arial"/>
                <a:cs typeface="Arial"/>
              </a:rPr>
              <a:t>т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550" spc="-1755" b="1">
                <a:latin typeface="Arial"/>
                <a:cs typeface="Arial"/>
              </a:rPr>
              <a:t>а</a:t>
            </a:r>
            <a:r>
              <a:rPr dirty="0" baseline="-2450" sz="5100" spc="-97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550" spc="-1950" b="1">
                <a:latin typeface="Arial"/>
                <a:cs typeface="Arial"/>
              </a:rPr>
              <a:t>р</a:t>
            </a:r>
            <a:r>
              <a:rPr dirty="0" baseline="-2450" sz="5100" spc="-112" b="1">
                <a:solidFill>
                  <a:srgbClr val="ABB4BE"/>
                </a:solidFill>
                <a:latin typeface="Arial"/>
                <a:cs typeface="Arial"/>
              </a:rPr>
              <a:t>р</a:t>
            </a:r>
            <a:r>
              <a:rPr dirty="0" sz="3550" spc="-2805" b="1">
                <a:latin typeface="Arial"/>
                <a:cs typeface="Arial"/>
              </a:rPr>
              <a:t>ы</a:t>
            </a:r>
            <a:r>
              <a:rPr dirty="0" baseline="-2450" sz="5100" spc="-120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550" spc="-1925" b="1">
                <a:latin typeface="Arial"/>
                <a:cs typeface="Arial"/>
              </a:rPr>
              <a:t>н</a:t>
            </a:r>
            <a:r>
              <a:rPr dirty="0" baseline="-2450" sz="5100" spc="120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baseline="-2450" sz="5100" spc="-270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550" spc="-2430" b="1">
                <a:latin typeface="Arial"/>
                <a:cs typeface="Arial"/>
              </a:rPr>
              <a:t>м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550" spc="-1764" b="1">
                <a:latin typeface="Arial"/>
                <a:cs typeface="Arial"/>
              </a:rPr>
              <a:t>а</a:t>
            </a:r>
            <a:r>
              <a:rPr dirty="0" baseline="-2450" sz="5100" spc="-112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550" spc="-1960" b="1">
                <a:latin typeface="Arial"/>
                <a:cs typeface="Arial"/>
              </a:rPr>
              <a:t>р</a:t>
            </a:r>
            <a:r>
              <a:rPr dirty="0" baseline="-2450" sz="5100" spc="-127" b="1">
                <a:solidFill>
                  <a:srgbClr val="ABB4BE"/>
                </a:solidFill>
                <a:latin typeface="Arial"/>
                <a:cs typeface="Arial"/>
              </a:rPr>
              <a:t>р</a:t>
            </a:r>
            <a:r>
              <a:rPr dirty="0" sz="3550" spc="-1764" b="1">
                <a:latin typeface="Arial"/>
                <a:cs typeface="Arial"/>
              </a:rPr>
              <a:t>а</a:t>
            </a:r>
            <a:r>
              <a:rPr dirty="0" baseline="-2450" sz="5100" spc="-112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550" spc="-1939" b="1">
                <a:latin typeface="Arial"/>
                <a:cs typeface="Arial"/>
              </a:rPr>
              <a:t>п</a:t>
            </a:r>
            <a:r>
              <a:rPr dirty="0" baseline="-2450" sz="5100" spc="-112" b="1">
                <a:solidFill>
                  <a:srgbClr val="ABB4BE"/>
                </a:solidFill>
                <a:latin typeface="Arial"/>
                <a:cs typeface="Arial"/>
              </a:rPr>
              <a:t>п</a:t>
            </a:r>
            <a:r>
              <a:rPr dirty="0" sz="3550" spc="-1764" b="1">
                <a:latin typeface="Arial"/>
                <a:cs typeface="Arial"/>
              </a:rPr>
              <a:t>а</a:t>
            </a:r>
            <a:r>
              <a:rPr dirty="0" baseline="-2450" sz="5100" spc="-112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550" spc="-1535" b="1">
                <a:latin typeface="Arial"/>
                <a:cs typeface="Arial"/>
              </a:rPr>
              <a:t>т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550" spc="-1535" b="1">
                <a:latin typeface="Arial"/>
                <a:cs typeface="Arial"/>
              </a:rPr>
              <a:t>т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550" spc="-1764" b="1">
                <a:latin typeface="Arial"/>
                <a:cs typeface="Arial"/>
              </a:rPr>
              <a:t>а</a:t>
            </a:r>
            <a:r>
              <a:rPr dirty="0" baseline="-2450" sz="5100" spc="-112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550" spc="-1755" b="1">
                <a:latin typeface="Arial"/>
                <a:cs typeface="Arial"/>
              </a:rPr>
              <a:t>у</a:t>
            </a:r>
            <a:r>
              <a:rPr dirty="0" baseline="-2450" sz="5100" spc="104" b="1">
                <a:solidFill>
                  <a:srgbClr val="ABB4BE"/>
                </a:solidFill>
                <a:latin typeface="Arial"/>
                <a:cs typeface="Arial"/>
              </a:rPr>
              <a:t>у</a:t>
            </a:r>
            <a:endParaRPr baseline="-2450" sz="51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8627401" y="2917488"/>
            <a:ext cx="8645525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dirty="0" sz="2500" spc="130" b="1">
                <a:solidFill>
                  <a:srgbClr val="FFFFFF"/>
                </a:solidFill>
                <a:latin typeface="Arial"/>
                <a:cs typeface="Arial"/>
              </a:rPr>
              <a:t>Қаламыздың</a:t>
            </a:r>
            <a:r>
              <a:rPr dirty="0" sz="2500" spc="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500" b="1">
                <a:solidFill>
                  <a:srgbClr val="FFFFFF"/>
                </a:solidFill>
                <a:latin typeface="Arial"/>
                <a:cs typeface="Arial"/>
              </a:rPr>
              <a:t>белсенді</a:t>
            </a:r>
            <a:r>
              <a:rPr dirty="0" sz="2500" spc="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500" spc="125">
                <a:solidFill>
                  <a:srgbClr val="FFFFFF"/>
                </a:solidFill>
                <a:latin typeface="Arial Black"/>
                <a:cs typeface="Arial Black"/>
              </a:rPr>
              <a:t>-</a:t>
            </a:r>
            <a:r>
              <a:rPr dirty="0" sz="2500" spc="-12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500" b="1">
                <a:solidFill>
                  <a:srgbClr val="FFFFFF"/>
                </a:solidFill>
                <a:latin typeface="Arial"/>
                <a:cs typeface="Arial"/>
              </a:rPr>
              <a:t>белді</a:t>
            </a:r>
            <a:r>
              <a:rPr dirty="0" sz="2500" spc="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500" spc="80" b="1">
                <a:solidFill>
                  <a:srgbClr val="FFFFFF"/>
                </a:solidFill>
                <a:latin typeface="Arial"/>
                <a:cs typeface="Arial"/>
              </a:rPr>
              <a:t>азаматтарын</a:t>
            </a:r>
            <a:r>
              <a:rPr dirty="0" sz="2500" spc="80">
                <a:solidFill>
                  <a:srgbClr val="FFFFFF"/>
                </a:solidFill>
                <a:latin typeface="Arial Black"/>
                <a:cs typeface="Arial Black"/>
              </a:rPr>
              <a:t>, </a:t>
            </a:r>
            <a:r>
              <a:rPr dirty="0" sz="2500" spc="150" b="1">
                <a:solidFill>
                  <a:srgbClr val="FFFFFF"/>
                </a:solidFill>
                <a:latin typeface="Arial"/>
                <a:cs typeface="Arial"/>
              </a:rPr>
              <a:t>азаматтық</a:t>
            </a:r>
            <a:r>
              <a:rPr dirty="0" sz="2500" spc="-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500" spc="185" b="1">
                <a:solidFill>
                  <a:srgbClr val="FFFFFF"/>
                </a:solidFill>
                <a:latin typeface="Arial"/>
                <a:cs typeface="Arial"/>
              </a:rPr>
              <a:t>қоғам</a:t>
            </a:r>
            <a:r>
              <a:rPr dirty="0" sz="250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500" spc="110" b="1">
                <a:solidFill>
                  <a:srgbClr val="FFFFFF"/>
                </a:solidFill>
                <a:latin typeface="Arial"/>
                <a:cs typeface="Arial"/>
              </a:rPr>
              <a:t>мүшелерін</a:t>
            </a:r>
            <a:r>
              <a:rPr dirty="0" sz="250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500" spc="114" b="1">
                <a:solidFill>
                  <a:srgbClr val="FFFFFF"/>
                </a:solidFill>
                <a:latin typeface="Arial"/>
                <a:cs typeface="Arial"/>
              </a:rPr>
              <a:t>марапаттауға</a:t>
            </a:r>
            <a:r>
              <a:rPr dirty="0" sz="250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500" spc="55" b="1">
                <a:solidFill>
                  <a:srgbClr val="FFFFFF"/>
                </a:solidFill>
                <a:latin typeface="Arial"/>
                <a:cs typeface="Arial"/>
              </a:rPr>
              <a:t>да </a:t>
            </a:r>
            <a:r>
              <a:rPr dirty="0" sz="2500" spc="95" b="1">
                <a:solidFill>
                  <a:srgbClr val="FFFFFF"/>
                </a:solidFill>
                <a:latin typeface="Arial"/>
                <a:cs typeface="Arial"/>
              </a:rPr>
              <a:t>мәслихат</a:t>
            </a:r>
            <a:r>
              <a:rPr dirty="0" sz="25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500" spc="90" b="1">
                <a:solidFill>
                  <a:srgbClr val="FFFFFF"/>
                </a:solidFill>
                <a:latin typeface="Arial"/>
                <a:cs typeface="Arial"/>
              </a:rPr>
              <a:t>тарапынан</a:t>
            </a:r>
            <a:r>
              <a:rPr dirty="0" sz="25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500" b="1">
                <a:solidFill>
                  <a:srgbClr val="FFFFFF"/>
                </a:solidFill>
                <a:latin typeface="Arial"/>
                <a:cs typeface="Arial"/>
              </a:rPr>
              <a:t>ұсыныстар</a:t>
            </a:r>
            <a:r>
              <a:rPr dirty="0" sz="25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500" spc="60" b="1">
                <a:solidFill>
                  <a:srgbClr val="FFFFFF"/>
                </a:solidFill>
                <a:latin typeface="Arial"/>
                <a:cs typeface="Arial"/>
              </a:rPr>
              <a:t>жолданып</a:t>
            </a:r>
            <a:r>
              <a:rPr dirty="0" sz="2500" spc="60">
                <a:solidFill>
                  <a:srgbClr val="FFFFFF"/>
                </a:solidFill>
                <a:latin typeface="Arial Black"/>
                <a:cs typeface="Arial Black"/>
              </a:rPr>
              <a:t>,</a:t>
            </a:r>
            <a:r>
              <a:rPr dirty="0" sz="2500" spc="-17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500" spc="85" b="1">
                <a:solidFill>
                  <a:srgbClr val="FFFFFF"/>
                </a:solidFill>
                <a:latin typeface="Arial"/>
                <a:cs typeface="Arial"/>
              </a:rPr>
              <a:t>қолдау </a:t>
            </a:r>
            <a:r>
              <a:rPr dirty="0" sz="2500" spc="60" b="1">
                <a:solidFill>
                  <a:srgbClr val="FFFFFF"/>
                </a:solidFill>
                <a:latin typeface="Arial"/>
                <a:cs typeface="Arial"/>
              </a:rPr>
              <a:t>көрсетіліп</a:t>
            </a:r>
            <a:r>
              <a:rPr dirty="0" sz="2500" spc="-9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500" spc="-10" b="1">
                <a:solidFill>
                  <a:srgbClr val="FFFFFF"/>
                </a:solidFill>
                <a:latin typeface="Arial"/>
                <a:cs typeface="Arial"/>
              </a:rPr>
              <a:t>отырады</a:t>
            </a:r>
            <a:r>
              <a:rPr dirty="0" sz="2500" spc="-10">
                <a:solidFill>
                  <a:srgbClr val="FFFFFF"/>
                </a:solidFill>
                <a:latin typeface="Arial Black"/>
                <a:cs typeface="Arial Black"/>
              </a:rPr>
              <a:t>.</a:t>
            </a:r>
            <a:endParaRPr sz="2500">
              <a:latin typeface="Arial Black"/>
              <a:cs typeface="Arial Black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144000" y="5870623"/>
            <a:ext cx="7380240" cy="4257133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9566" y="0"/>
            <a:ext cx="1095374" cy="108584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23058" y="0"/>
            <a:ext cx="4364941" cy="2720878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365366" cy="2503359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1890546" y="0"/>
            <a:ext cx="15180944" cy="1500505"/>
          </a:xfrm>
          <a:prstGeom prst="rect">
            <a:avLst/>
          </a:prstGeom>
          <a:solidFill>
            <a:srgbClr val="184A8C">
              <a:alpha val="58999"/>
            </a:srgbClr>
          </a:solidFill>
        </p:spPr>
        <p:txBody>
          <a:bodyPr wrap="square" lIns="0" tIns="200025" rIns="0" bIns="0" rtlCol="0" vert="horz">
            <a:spAutoFit/>
          </a:bodyPr>
          <a:lstStyle/>
          <a:p>
            <a:pPr algn="ctr" marR="557530">
              <a:lnSpc>
                <a:spcPts val="4065"/>
              </a:lnSpc>
              <a:spcBef>
                <a:spcPts val="1575"/>
              </a:spcBef>
            </a:pPr>
            <a:r>
              <a:rPr dirty="0" sz="3350" spc="-2180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450" sz="5100" spc="-112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1450" b="1">
                <a:solidFill>
                  <a:srgbClr val="FFFFFF"/>
                </a:solidFill>
                <a:latin typeface="Arial"/>
                <a:cs typeface="Arial"/>
              </a:rPr>
              <a:t>з</a:t>
            </a:r>
            <a:r>
              <a:rPr dirty="0" baseline="-2450" sz="5100" spc="-75" b="1">
                <a:solidFill>
                  <a:srgbClr val="ABB4BE"/>
                </a:solidFill>
                <a:latin typeface="Arial"/>
                <a:cs typeface="Arial"/>
              </a:rPr>
              <a:t>з</a:t>
            </a:r>
            <a:r>
              <a:rPr dirty="0" sz="3350" spc="-1645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450" sz="5100" spc="-82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2280" b="1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dirty="0" baseline="-2450" sz="5100" spc="-75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350" spc="-1645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450" sz="5100" spc="-82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1430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2450" sz="5100" spc="-75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350" spc="-1430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2450" sz="5100" spc="-75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350" spc="-2625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350" spc="-1490" b="1">
                <a:solidFill>
                  <a:srgbClr val="FFFFFF"/>
                </a:solidFill>
                <a:latin typeface="Arial"/>
                <a:cs typeface="Arial"/>
              </a:rPr>
              <a:t>қ</a:t>
            </a:r>
            <a:r>
              <a:rPr dirty="0" baseline="-2450" sz="5100" spc="135" b="1">
                <a:solidFill>
                  <a:srgbClr val="ABB4BE"/>
                </a:solidFill>
                <a:latin typeface="Arial"/>
                <a:cs typeface="Arial"/>
              </a:rPr>
              <a:t>қ</a:t>
            </a:r>
            <a:r>
              <a:rPr dirty="0" baseline="-2450" sz="5100" spc="-375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350" spc="-1455" b="1">
                <a:solidFill>
                  <a:srgbClr val="FFFFFF"/>
                </a:solidFill>
                <a:latin typeface="Arial"/>
                <a:cs typeface="Arial"/>
              </a:rPr>
              <a:t>қ</a:t>
            </a:r>
            <a:r>
              <a:rPr dirty="0" baseline="-2450" sz="5100" spc="7" b="1">
                <a:solidFill>
                  <a:srgbClr val="ABB4BE"/>
                </a:solidFill>
                <a:latin typeface="Arial"/>
                <a:cs typeface="Arial"/>
              </a:rPr>
              <a:t>қ</a:t>
            </a:r>
            <a:r>
              <a:rPr dirty="0" sz="3350" spc="-1795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baseline="-2450" sz="5100" spc="-44" b="1">
                <a:solidFill>
                  <a:srgbClr val="ABB4BE"/>
                </a:solidFill>
                <a:latin typeface="Arial"/>
                <a:cs typeface="Arial"/>
              </a:rPr>
              <a:t>о</a:t>
            </a:r>
            <a:r>
              <a:rPr dirty="0" sz="3350" spc="-1155" b="1">
                <a:solidFill>
                  <a:srgbClr val="FFFFFF"/>
                </a:solidFill>
                <a:latin typeface="Arial"/>
                <a:cs typeface="Arial"/>
              </a:rPr>
              <a:t>ғ</a:t>
            </a:r>
            <a:r>
              <a:rPr dirty="0" baseline="-2450" sz="5100" spc="-15" b="1">
                <a:solidFill>
                  <a:srgbClr val="ABB4BE"/>
                </a:solidFill>
                <a:latin typeface="Arial"/>
                <a:cs typeface="Arial"/>
              </a:rPr>
              <a:t>ғ</a:t>
            </a:r>
            <a:r>
              <a:rPr dirty="0" sz="3350" spc="-1610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450" sz="5100" spc="-30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2245" b="1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dirty="0" baseline="-2450" sz="5100" spc="-22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350" spc="-2245" b="1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dirty="0" baseline="-2450" sz="5100" spc="-22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350" spc="-160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450" sz="5100" spc="-37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350" spc="-1775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baseline="-2450" sz="5100" spc="187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baseline="-2450" sz="5100" spc="-367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350" spc="-1420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2450" sz="5100" spc="-60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350" spc="-1835" b="1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dirty="0" baseline="-2450" sz="5100" spc="-52" b="1">
                <a:solidFill>
                  <a:srgbClr val="ABB4BE"/>
                </a:solidFill>
                <a:latin typeface="Arial"/>
                <a:cs typeface="Arial"/>
              </a:rPr>
              <a:t>и</a:t>
            </a:r>
            <a:r>
              <a:rPr dirty="0" sz="3350" spc="-710" b="1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dirty="0" baseline="-2450" sz="5100" spc="-67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350" spc="-2270" b="1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dirty="0" baseline="-2450" sz="5100" spc="-60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350" spc="-1910" b="1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baseline="-2450" sz="5100" spc="-75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350" spc="-710" b="1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dirty="0" baseline="-2450" sz="5100" spc="150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baseline="-2450" sz="5100" spc="-375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350" spc="-2195" b="1">
                <a:solidFill>
                  <a:srgbClr val="FFFFFF"/>
                </a:solidFill>
                <a:latin typeface="Arial"/>
                <a:cs typeface="Arial"/>
              </a:rPr>
              <a:t>ж</a:t>
            </a:r>
            <a:r>
              <a:rPr dirty="0" baseline="-2450" sz="5100" spc="-75" b="1">
                <a:solidFill>
                  <a:srgbClr val="ABB4BE"/>
                </a:solidFill>
                <a:latin typeface="Arial"/>
                <a:cs typeface="Arial"/>
              </a:rPr>
              <a:t>ж</a:t>
            </a:r>
            <a:r>
              <a:rPr dirty="0" sz="3350" spc="-1660" b="1">
                <a:solidFill>
                  <a:srgbClr val="FFFFFF"/>
                </a:solidFill>
                <a:latin typeface="Arial"/>
                <a:cs typeface="Arial"/>
              </a:rPr>
              <a:t>ұ</a:t>
            </a:r>
            <a:r>
              <a:rPr dirty="0" baseline="-2450" sz="5100" spc="-112" b="1">
                <a:solidFill>
                  <a:srgbClr val="ABB4BE"/>
                </a:solidFill>
                <a:latin typeface="Arial"/>
                <a:cs typeface="Arial"/>
              </a:rPr>
              <a:t>ұ</a:t>
            </a:r>
            <a:r>
              <a:rPr dirty="0" sz="3350" spc="-2290" b="1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350" spc="-2635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baseline="-2450" sz="5100" spc="-120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350" spc="-1645" b="1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dirty="0" baseline="-2450" sz="5100" spc="120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baseline="-2450" sz="5100" spc="-367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350" spc="-780" b="1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dirty="0" baseline="-2450" sz="5100" spc="-172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350" spc="-1695" b="1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dirty="0" baseline="-2450" sz="5100" spc="-209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350" spc="-1490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2450" sz="5100" spc="-165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350" spc="-1695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450" sz="5100" spc="-179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350" spc="-1689" b="1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dirty="0" baseline="-2450" sz="5100" spc="44" b="1">
                <a:solidFill>
                  <a:srgbClr val="ABB4BE"/>
                </a:solidFill>
                <a:latin typeface="Arial"/>
                <a:cs typeface="Arial"/>
              </a:rPr>
              <a:t>у</a:t>
            </a:r>
            <a:r>
              <a:rPr dirty="0" baseline="-2450" sz="5100" spc="-375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350" spc="-1650" b="1">
                <a:solidFill>
                  <a:srgbClr val="FFFFFF"/>
                </a:solidFill>
                <a:latin typeface="Arial"/>
                <a:cs typeface="Arial"/>
              </a:rPr>
              <a:t>ү</a:t>
            </a:r>
            <a:r>
              <a:rPr dirty="0" baseline="-2450" sz="5100" spc="-97" b="1">
                <a:solidFill>
                  <a:srgbClr val="ABB4BE"/>
                </a:solidFill>
                <a:latin typeface="Arial"/>
                <a:cs typeface="Arial"/>
              </a:rPr>
              <a:t>ү</a:t>
            </a:r>
            <a:r>
              <a:rPr dirty="0" sz="3350" spc="-2600" b="1">
                <a:solidFill>
                  <a:srgbClr val="FFFFFF"/>
                </a:solidFill>
                <a:latin typeface="Arial"/>
                <a:cs typeface="Arial"/>
              </a:rPr>
              <a:t>ш</a:t>
            </a:r>
            <a:r>
              <a:rPr dirty="0" baseline="-2450" sz="5100" spc="-67" b="1">
                <a:solidFill>
                  <a:srgbClr val="ABB4BE"/>
                </a:solidFill>
                <a:latin typeface="Arial"/>
                <a:cs typeface="Arial"/>
              </a:rPr>
              <a:t>ш</a:t>
            </a:r>
            <a:r>
              <a:rPr dirty="0" sz="3350" spc="-720" b="1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dirty="0" baseline="-2450" sz="5100" spc="-82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350" spc="-1810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baseline="-2450" sz="5100" spc="135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endParaRPr baseline="-2450" sz="5100">
              <a:latin typeface="Arial"/>
              <a:cs typeface="Arial"/>
            </a:endParaRPr>
          </a:p>
          <a:p>
            <a:pPr algn="ctr" marR="557530">
              <a:lnSpc>
                <a:spcPts val="4065"/>
              </a:lnSpc>
              <a:tabLst>
                <a:tab pos="4709160" algn="l"/>
              </a:tabLst>
            </a:pPr>
            <a:r>
              <a:rPr dirty="0" sz="3350" spc="-1860" b="1">
                <a:solidFill>
                  <a:srgbClr val="FFFFFF"/>
                </a:solidFill>
                <a:latin typeface="Arial"/>
                <a:cs typeface="Arial"/>
              </a:rPr>
              <a:t>ө</a:t>
            </a:r>
            <a:r>
              <a:rPr dirty="0" baseline="-2450" sz="5100" spc="-142" b="1">
                <a:solidFill>
                  <a:srgbClr val="ABB4BE"/>
                </a:solidFill>
                <a:latin typeface="Arial"/>
                <a:cs typeface="Arial"/>
              </a:rPr>
              <a:t>ө</a:t>
            </a:r>
            <a:r>
              <a:rPr dirty="0" sz="3350" spc="-1480" b="1">
                <a:solidFill>
                  <a:srgbClr val="FFFFFF"/>
                </a:solidFill>
                <a:latin typeface="Arial"/>
                <a:cs typeface="Arial"/>
              </a:rPr>
              <a:t>з</a:t>
            </a:r>
            <a:r>
              <a:rPr dirty="0" baseline="-2450" sz="5100" spc="-120" b="1">
                <a:solidFill>
                  <a:srgbClr val="ABB4BE"/>
                </a:solidFill>
                <a:latin typeface="Arial"/>
                <a:cs typeface="Arial"/>
              </a:rPr>
              <a:t>з</a:t>
            </a:r>
            <a:r>
              <a:rPr dirty="0" sz="3350" spc="-1675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450" sz="5100" spc="-127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1850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baseline="-2450" sz="5100" spc="-142" b="1">
                <a:solidFill>
                  <a:srgbClr val="ABB4BE"/>
                </a:solidFill>
                <a:latin typeface="Arial"/>
                <a:cs typeface="Arial"/>
              </a:rPr>
              <a:t>р</a:t>
            </a:r>
            <a:r>
              <a:rPr dirty="0" sz="3350" spc="-1675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450" sz="5100" spc="89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baseline="-2450" sz="5100" spc="-405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350" spc="-819" b="1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dirty="0" baseline="-2450" sz="5100" spc="-232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350" spc="-1735" b="1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dirty="0" baseline="-2450" sz="5100" spc="-270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350" spc="-1150" b="1">
                <a:solidFill>
                  <a:srgbClr val="FFFFFF"/>
                </a:solidFill>
                <a:latin typeface="Roboto Cn"/>
                <a:cs typeface="Roboto Cn"/>
              </a:rPr>
              <a:t>-</a:t>
            </a:r>
            <a:r>
              <a:rPr dirty="0" baseline="-2450" sz="5100">
                <a:solidFill>
                  <a:srgbClr val="ABB4BE"/>
                </a:solidFill>
                <a:latin typeface="Arial Black"/>
                <a:cs typeface="Arial Black"/>
              </a:rPr>
              <a:t>-</a:t>
            </a:r>
            <a:r>
              <a:rPr dirty="0" sz="3350" spc="-1475" b="1">
                <a:solidFill>
                  <a:srgbClr val="FFFFFF"/>
                </a:solidFill>
                <a:latin typeface="Arial"/>
                <a:cs typeface="Arial"/>
              </a:rPr>
              <a:t>қ</a:t>
            </a:r>
            <a:r>
              <a:rPr dirty="0" baseline="-2450" sz="5100" spc="-22" b="1">
                <a:solidFill>
                  <a:srgbClr val="ABB4BE"/>
                </a:solidFill>
                <a:latin typeface="Arial"/>
                <a:cs typeface="Arial"/>
              </a:rPr>
              <a:t>қ</a:t>
            </a:r>
            <a:r>
              <a:rPr dirty="0" sz="3350" spc="-1830" b="1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dirty="0" baseline="-2450" sz="5100" spc="-44" b="1">
                <a:solidFill>
                  <a:srgbClr val="ABB4BE"/>
                </a:solidFill>
                <a:latin typeface="Arial"/>
                <a:cs typeface="Arial"/>
              </a:rPr>
              <a:t>и</a:t>
            </a:r>
            <a:r>
              <a:rPr dirty="0" sz="3350" spc="-2265" b="1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dirty="0" baseline="-2450" sz="5100" spc="-52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350" spc="-2610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baseline="-2450" sz="5100" spc="-82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350" spc="-1900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baseline="-2450" sz="5100" spc="-75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350" spc="-1905" b="1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baseline="-2450" sz="5100" spc="-67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350" spc="-2610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baseline="-2450" sz="5100" spc="-82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350" spc="-1800" b="1">
                <a:solidFill>
                  <a:srgbClr val="FFFFFF"/>
                </a:solidFill>
                <a:latin typeface="Arial"/>
                <a:cs typeface="Arial"/>
              </a:rPr>
              <a:t>ң</a:t>
            </a:r>
            <a:r>
              <a:rPr dirty="0" baseline="-2450" sz="5100" spc="157" b="1">
                <a:solidFill>
                  <a:srgbClr val="ABB4BE"/>
                </a:solidFill>
                <a:latin typeface="Arial"/>
                <a:cs typeface="Arial"/>
              </a:rPr>
              <a:t>ң</a:t>
            </a:r>
            <a:r>
              <a:rPr dirty="0" baseline="-2450" sz="5100" b="1">
                <a:solidFill>
                  <a:srgbClr val="ABB4BE"/>
                </a:solidFill>
                <a:latin typeface="Arial"/>
                <a:cs typeface="Arial"/>
              </a:rPr>
              <a:t>	</a:t>
            </a:r>
            <a:r>
              <a:rPr dirty="0" sz="3350" spc="-1885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baseline="-2450" sz="5100" spc="-195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sz="3350" spc="-2700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baseline="-2450" sz="5100" spc="-217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350" spc="-1710" b="1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dirty="0" baseline="-2450" sz="5100" spc="-232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350" spc="-1720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450" sz="5100" spc="-195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1885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baseline="-2450" sz="5100" spc="-195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sz="3350" spc="-1995" b="1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baseline="-2450" sz="5100" spc="-202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350" spc="-1720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450" sz="5100" spc="-195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1895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baseline="-2450" sz="5100" spc="-209" b="1">
                <a:solidFill>
                  <a:srgbClr val="ABB4BE"/>
                </a:solidFill>
                <a:latin typeface="Arial"/>
                <a:cs typeface="Arial"/>
              </a:rPr>
              <a:t>р</a:t>
            </a:r>
            <a:r>
              <a:rPr dirty="0" sz="3350" spc="-2700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baseline="-2450" sz="5100" spc="-217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350" spc="-740" b="1">
                <a:solidFill>
                  <a:srgbClr val="FFFFFF"/>
                </a:solidFill>
                <a:latin typeface="Roboto Cn"/>
                <a:cs typeface="Roboto Cn"/>
              </a:rPr>
              <a:t>:</a:t>
            </a:r>
            <a:r>
              <a:rPr dirty="0" baseline="-2450" sz="5100" spc="22">
                <a:solidFill>
                  <a:srgbClr val="ABB4BE"/>
                </a:solidFill>
                <a:latin typeface="Arial Black"/>
                <a:cs typeface="Arial Black"/>
              </a:rPr>
              <a:t>:</a:t>
            </a:r>
            <a:endParaRPr baseline="-2450" sz="5100">
              <a:latin typeface="Arial Black"/>
              <a:cs typeface="Arial Black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73606" y="2317656"/>
            <a:ext cx="14953838" cy="7796706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1775546" y="2452795"/>
            <a:ext cx="14505305" cy="678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9255" indent="-376555">
              <a:lnSpc>
                <a:spcPct val="100000"/>
              </a:lnSpc>
              <a:spcBef>
                <a:spcPts val="100"/>
              </a:spcBef>
              <a:buSzPct val="89285"/>
              <a:buFont typeface="Arial Black"/>
              <a:buAutoNum type="arabicPeriod"/>
              <a:tabLst>
                <a:tab pos="389255" algn="l"/>
              </a:tabLst>
            </a:pPr>
            <a:r>
              <a:rPr dirty="0" sz="2800" spc="135" b="1">
                <a:solidFill>
                  <a:srgbClr val="FFFFFF"/>
                </a:solidFill>
                <a:latin typeface="Arial"/>
                <a:cs typeface="Arial"/>
              </a:rPr>
              <a:t>Қоғамдықтыңдаулар</a:t>
            </a:r>
            <a:r>
              <a:rPr dirty="0" sz="2800" spc="-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175" b="1">
                <a:solidFill>
                  <a:srgbClr val="FFFFFF"/>
                </a:solidFill>
                <a:latin typeface="Arial"/>
                <a:cs typeface="Arial"/>
              </a:rPr>
              <a:t>мен</a:t>
            </a:r>
            <a:r>
              <a:rPr dirty="0" sz="280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125" b="1">
                <a:solidFill>
                  <a:srgbClr val="FFFFFF"/>
                </a:solidFill>
                <a:latin typeface="Arial"/>
                <a:cs typeface="Arial"/>
              </a:rPr>
              <a:t>шешімдержобаларын</a:t>
            </a:r>
            <a:r>
              <a:rPr dirty="0" sz="280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70" b="1">
                <a:solidFill>
                  <a:srgbClr val="FFFFFF"/>
                </a:solidFill>
                <a:latin typeface="Arial"/>
                <a:cs typeface="Arial"/>
              </a:rPr>
              <a:t>талқылау</a:t>
            </a:r>
            <a:r>
              <a:rPr dirty="0" sz="2800" spc="70">
                <a:solidFill>
                  <a:srgbClr val="FFFFFF"/>
                </a:solidFill>
                <a:latin typeface="Arial Black"/>
                <a:cs typeface="Arial Black"/>
              </a:rPr>
              <a:t>;</a:t>
            </a:r>
            <a:endParaRPr sz="2800">
              <a:latin typeface="Arial Black"/>
              <a:cs typeface="Arial Black"/>
            </a:endParaRPr>
          </a:p>
          <a:p>
            <a:pPr marL="392430" indent="-379730">
              <a:lnSpc>
                <a:spcPct val="100000"/>
              </a:lnSpc>
              <a:spcBef>
                <a:spcPts val="3240"/>
              </a:spcBef>
              <a:buSzPct val="89285"/>
              <a:buFont typeface="Arial Black"/>
              <a:buAutoNum type="arabicPeriod"/>
              <a:tabLst>
                <a:tab pos="392430" algn="l"/>
              </a:tabLst>
            </a:pPr>
            <a:r>
              <a:rPr dirty="0" sz="2800" spc="80" b="1">
                <a:solidFill>
                  <a:srgbClr val="FFFFFF"/>
                </a:solidFill>
                <a:latin typeface="Arial"/>
                <a:cs typeface="Arial"/>
              </a:rPr>
              <a:t>ҮЕҰөкілдерінің</a:t>
            </a:r>
            <a:r>
              <a:rPr dirty="0" sz="2800" spc="-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110" b="1">
                <a:solidFill>
                  <a:srgbClr val="FFFFFF"/>
                </a:solidFill>
                <a:latin typeface="Arial"/>
                <a:cs typeface="Arial"/>
              </a:rPr>
              <a:t>қатысуымен</a:t>
            </a:r>
            <a:r>
              <a:rPr dirty="0" sz="2800" spc="-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150" b="1">
                <a:solidFill>
                  <a:srgbClr val="FFFFFF"/>
                </a:solidFill>
                <a:latin typeface="Arial"/>
                <a:cs typeface="Arial"/>
              </a:rPr>
              <a:t>Қоғамдықкеңестер</a:t>
            </a:r>
            <a:r>
              <a:rPr dirty="0" sz="2800" spc="-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175" b="1">
                <a:solidFill>
                  <a:srgbClr val="FFFFFF"/>
                </a:solidFill>
                <a:latin typeface="Arial"/>
                <a:cs typeface="Arial"/>
              </a:rPr>
              <a:t>мен</a:t>
            </a:r>
            <a:r>
              <a:rPr dirty="0" sz="2800" spc="-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100" b="1">
                <a:solidFill>
                  <a:srgbClr val="FFFFFF"/>
                </a:solidFill>
                <a:latin typeface="Arial"/>
                <a:cs typeface="Arial"/>
              </a:rPr>
              <a:t>жұмыстоптарын</a:t>
            </a:r>
            <a:r>
              <a:rPr dirty="0" sz="2800" spc="-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60" b="1">
                <a:solidFill>
                  <a:srgbClr val="FFFFFF"/>
                </a:solidFill>
                <a:latin typeface="Arial"/>
                <a:cs typeface="Arial"/>
              </a:rPr>
              <a:t>құру</a:t>
            </a:r>
            <a:r>
              <a:rPr dirty="0" sz="2800" spc="60">
                <a:solidFill>
                  <a:srgbClr val="FFFFFF"/>
                </a:solidFill>
                <a:latin typeface="Arial Black"/>
                <a:cs typeface="Arial Black"/>
              </a:rPr>
              <a:t>;</a:t>
            </a:r>
            <a:endParaRPr sz="2800">
              <a:latin typeface="Arial Black"/>
              <a:cs typeface="Arial Black"/>
            </a:endParaRPr>
          </a:p>
          <a:p>
            <a:pPr marL="396240" indent="-383540">
              <a:lnSpc>
                <a:spcPct val="100000"/>
              </a:lnSpc>
              <a:spcBef>
                <a:spcPts val="3240"/>
              </a:spcBef>
              <a:buSzPct val="89285"/>
              <a:buFont typeface="Arial Black"/>
              <a:buAutoNum type="arabicPeriod"/>
              <a:tabLst>
                <a:tab pos="396240" algn="l"/>
              </a:tabLst>
            </a:pPr>
            <a:r>
              <a:rPr dirty="0" sz="2800" spc="120" b="1">
                <a:solidFill>
                  <a:srgbClr val="FFFFFF"/>
                </a:solidFill>
                <a:latin typeface="Arial"/>
                <a:cs typeface="Arial"/>
              </a:rPr>
              <a:t>Депутаттардыңхалық</a:t>
            </a:r>
            <a:r>
              <a:rPr dirty="0" sz="2800" spc="-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110" b="1">
                <a:solidFill>
                  <a:srgbClr val="FFFFFF"/>
                </a:solidFill>
                <a:latin typeface="Arial"/>
                <a:cs typeface="Arial"/>
              </a:rPr>
              <a:t>алдындағыжария</a:t>
            </a:r>
            <a:r>
              <a:rPr dirty="0" sz="280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есептері</a:t>
            </a:r>
            <a:r>
              <a:rPr dirty="0" sz="2800" spc="-10">
                <a:solidFill>
                  <a:srgbClr val="FFFFFF"/>
                </a:solidFill>
                <a:latin typeface="Arial Black"/>
                <a:cs typeface="Arial Black"/>
              </a:rPr>
              <a:t>;</a:t>
            </a:r>
            <a:endParaRPr sz="2800">
              <a:latin typeface="Arial Black"/>
              <a:cs typeface="Arial Black"/>
            </a:endParaRPr>
          </a:p>
          <a:p>
            <a:pPr marL="12700" marR="574040" indent="398780">
              <a:lnSpc>
                <a:spcPts val="3300"/>
              </a:lnSpc>
              <a:spcBef>
                <a:spcPts val="3400"/>
              </a:spcBef>
              <a:buSzPct val="89285"/>
              <a:buFont typeface="Arial Black"/>
              <a:buAutoNum type="arabicPeriod"/>
              <a:tabLst>
                <a:tab pos="411480" algn="l"/>
              </a:tabLst>
            </a:pPr>
            <a:r>
              <a:rPr dirty="0" sz="2800" spc="110" b="1">
                <a:solidFill>
                  <a:srgbClr val="FFFFFF"/>
                </a:solidFill>
                <a:latin typeface="Arial"/>
                <a:cs typeface="Arial"/>
              </a:rPr>
              <a:t>Жергілікті</a:t>
            </a:r>
            <a:r>
              <a:rPr dirty="0" sz="2800" spc="-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90" b="1">
                <a:solidFill>
                  <a:srgbClr val="FFFFFF"/>
                </a:solidFill>
                <a:latin typeface="Arial"/>
                <a:cs typeface="Arial"/>
              </a:rPr>
              <a:t>дамубағдарламалары</a:t>
            </a:r>
            <a:r>
              <a:rPr dirty="0" sz="280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175" b="1">
                <a:solidFill>
                  <a:srgbClr val="FFFFFF"/>
                </a:solidFill>
                <a:latin typeface="Arial"/>
                <a:cs typeface="Arial"/>
              </a:rPr>
              <a:t>мен</a:t>
            </a:r>
            <a:r>
              <a:rPr dirty="0" sz="280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80" b="1">
                <a:solidFill>
                  <a:srgbClr val="FFFFFF"/>
                </a:solidFill>
                <a:latin typeface="Arial"/>
                <a:cs typeface="Arial"/>
              </a:rPr>
              <a:t>стратегияларынәзірлеуге</a:t>
            </a:r>
            <a:r>
              <a:rPr dirty="0" sz="280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бірлесіп </a:t>
            </a:r>
            <a:r>
              <a:rPr dirty="0" sz="2800" spc="50" b="1">
                <a:solidFill>
                  <a:srgbClr val="FFFFFF"/>
                </a:solidFill>
                <a:latin typeface="Arial"/>
                <a:cs typeface="Arial"/>
              </a:rPr>
              <a:t>қатысу</a:t>
            </a:r>
            <a:r>
              <a:rPr dirty="0" sz="2800" spc="50">
                <a:solidFill>
                  <a:srgbClr val="FFFFFF"/>
                </a:solidFill>
                <a:latin typeface="Arial Black"/>
                <a:cs typeface="Arial Black"/>
              </a:rPr>
              <a:t>;</a:t>
            </a:r>
            <a:endParaRPr sz="2800">
              <a:latin typeface="Arial Black"/>
              <a:cs typeface="Arial Black"/>
            </a:endParaRPr>
          </a:p>
          <a:p>
            <a:pPr marL="12700" marR="12065" indent="389255">
              <a:lnSpc>
                <a:spcPts val="3300"/>
              </a:lnSpc>
              <a:spcBef>
                <a:spcPts val="3300"/>
              </a:spcBef>
              <a:buSzPct val="89285"/>
              <a:buFont typeface="Arial Black"/>
              <a:buAutoNum type="arabicPeriod"/>
              <a:tabLst>
                <a:tab pos="401955" algn="l"/>
              </a:tabLst>
            </a:pPr>
            <a:r>
              <a:rPr dirty="0" sz="2800" spc="110" b="1">
                <a:solidFill>
                  <a:srgbClr val="FFFFFF"/>
                </a:solidFill>
                <a:latin typeface="Arial"/>
                <a:cs typeface="Arial"/>
              </a:rPr>
              <a:t>Жергілікті</a:t>
            </a:r>
            <a:r>
              <a:rPr dirty="0" sz="2800" spc="-114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125" b="1">
                <a:solidFill>
                  <a:srgbClr val="FFFFFF"/>
                </a:solidFill>
                <a:latin typeface="Arial"/>
                <a:cs typeface="Arial"/>
              </a:rPr>
              <a:t>бюджетті</a:t>
            </a:r>
            <a:r>
              <a:rPr dirty="0" sz="2800" spc="-114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110" b="1">
                <a:solidFill>
                  <a:srgbClr val="FFFFFF"/>
                </a:solidFill>
                <a:latin typeface="Arial"/>
                <a:cs typeface="Arial"/>
              </a:rPr>
              <a:t>талқылау</a:t>
            </a:r>
            <a:r>
              <a:rPr dirty="0" sz="2800" spc="-114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175" b="1">
                <a:solidFill>
                  <a:srgbClr val="FFFFFF"/>
                </a:solidFill>
                <a:latin typeface="Arial"/>
                <a:cs typeface="Arial"/>
              </a:rPr>
              <a:t>мен</a:t>
            </a:r>
            <a:r>
              <a:rPr dirty="0" sz="28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120" b="1">
                <a:solidFill>
                  <a:srgbClr val="FFFFFF"/>
                </a:solidFill>
                <a:latin typeface="Arial"/>
                <a:cs typeface="Arial"/>
              </a:rPr>
              <a:t>гранттар</a:t>
            </a:r>
            <a:r>
              <a:rPr dirty="0" sz="2800" spc="-114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195" b="1">
                <a:solidFill>
                  <a:srgbClr val="FFFFFF"/>
                </a:solidFill>
                <a:latin typeface="Arial"/>
                <a:cs typeface="Arial"/>
              </a:rPr>
              <a:t>және</a:t>
            </a:r>
            <a:r>
              <a:rPr dirty="0" sz="2800" spc="-114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135" b="1">
                <a:solidFill>
                  <a:srgbClr val="FFFFFF"/>
                </a:solidFill>
                <a:latin typeface="Arial"/>
                <a:cs typeface="Arial"/>
              </a:rPr>
              <a:t>мемлекеттікәлеуметтік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тапсырыс</a:t>
            </a:r>
            <a:r>
              <a:rPr dirty="0" sz="28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114" b="1">
                <a:solidFill>
                  <a:srgbClr val="FFFFFF"/>
                </a:solidFill>
                <a:latin typeface="Arial"/>
                <a:cs typeface="Arial"/>
              </a:rPr>
              <a:t>арқылыәлеуметтік</a:t>
            </a:r>
            <a:r>
              <a:rPr dirty="0" sz="28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80" b="1">
                <a:solidFill>
                  <a:srgbClr val="FFFFFF"/>
                </a:solidFill>
                <a:latin typeface="Arial"/>
                <a:cs typeface="Arial"/>
              </a:rPr>
              <a:t>жобаларды</a:t>
            </a:r>
            <a:r>
              <a:rPr dirty="0" sz="28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110" b="1">
                <a:solidFill>
                  <a:srgbClr val="FFFFFF"/>
                </a:solidFill>
                <a:latin typeface="Arial"/>
                <a:cs typeface="Arial"/>
              </a:rPr>
              <a:t>қаржыландыру</a:t>
            </a:r>
            <a:r>
              <a:rPr dirty="0" sz="28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60" b="1">
                <a:solidFill>
                  <a:srgbClr val="FFFFFF"/>
                </a:solidFill>
                <a:latin typeface="Arial"/>
                <a:cs typeface="Arial"/>
              </a:rPr>
              <a:t>мәселесіне</a:t>
            </a:r>
            <a:r>
              <a:rPr dirty="0" sz="28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50" b="1">
                <a:solidFill>
                  <a:srgbClr val="FFFFFF"/>
                </a:solidFill>
                <a:latin typeface="Arial"/>
                <a:cs typeface="Arial"/>
              </a:rPr>
              <a:t>қатысу</a:t>
            </a:r>
            <a:r>
              <a:rPr dirty="0" sz="2800" spc="50">
                <a:solidFill>
                  <a:srgbClr val="FFFFFF"/>
                </a:solidFill>
                <a:latin typeface="Arial Black"/>
                <a:cs typeface="Arial Black"/>
              </a:rPr>
              <a:t>;</a:t>
            </a:r>
            <a:endParaRPr sz="2800">
              <a:latin typeface="Arial Black"/>
              <a:cs typeface="Arial Black"/>
            </a:endParaRPr>
          </a:p>
          <a:p>
            <a:pPr marL="415290" indent="-402590">
              <a:lnSpc>
                <a:spcPct val="100000"/>
              </a:lnSpc>
              <a:spcBef>
                <a:spcPts val="3140"/>
              </a:spcBef>
              <a:buSzPct val="89285"/>
              <a:buFont typeface="Arial Black"/>
              <a:buAutoNum type="arabicPeriod"/>
              <a:tabLst>
                <a:tab pos="415290" algn="l"/>
              </a:tabLst>
            </a:pPr>
            <a:r>
              <a:rPr dirty="0" sz="2800" spc="95" b="1">
                <a:solidFill>
                  <a:srgbClr val="FFFFFF"/>
                </a:solidFill>
                <a:latin typeface="Arial"/>
                <a:cs typeface="Arial"/>
              </a:rPr>
              <a:t>Экологиялық</a:t>
            </a:r>
            <a:r>
              <a:rPr dirty="0" sz="28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90" b="1">
                <a:solidFill>
                  <a:srgbClr val="FFFFFF"/>
                </a:solidFill>
                <a:latin typeface="Arial"/>
                <a:cs typeface="Arial"/>
              </a:rPr>
              <a:t>ұйымдарменбелсенді</a:t>
            </a:r>
            <a:r>
              <a:rPr dirty="0" sz="28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80" b="1">
                <a:solidFill>
                  <a:srgbClr val="FFFFFF"/>
                </a:solidFill>
                <a:latin typeface="Arial"/>
                <a:cs typeface="Arial"/>
              </a:rPr>
              <a:t>ынтымақтасу</a:t>
            </a:r>
            <a:r>
              <a:rPr dirty="0" sz="2800" spc="80">
                <a:solidFill>
                  <a:srgbClr val="FFFFFF"/>
                </a:solidFill>
                <a:latin typeface="Arial Black"/>
                <a:cs typeface="Arial Black"/>
              </a:rPr>
              <a:t>;</a:t>
            </a:r>
            <a:endParaRPr sz="2800">
              <a:latin typeface="Arial Black"/>
              <a:cs typeface="Arial Black"/>
            </a:endParaRPr>
          </a:p>
          <a:p>
            <a:pPr marL="12700" marR="1527175" indent="-6985">
              <a:lnSpc>
                <a:spcPts val="3300"/>
              </a:lnSpc>
              <a:spcBef>
                <a:spcPts val="3775"/>
              </a:spcBef>
              <a:buSzPct val="89285"/>
              <a:buFont typeface="Arial Black"/>
              <a:buAutoNum type="arabicPeriod"/>
              <a:tabLst>
                <a:tab pos="335915" algn="l"/>
              </a:tabLst>
            </a:pPr>
            <a:r>
              <a:rPr dirty="0" sz="2800" spc="90" b="1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800" spc="90" b="1">
                <a:solidFill>
                  <a:srgbClr val="FFFFFF"/>
                </a:solidFill>
                <a:latin typeface="Arial"/>
                <a:cs typeface="Arial"/>
              </a:rPr>
              <a:t>Халықтыңосал</a:t>
            </a:r>
            <a:r>
              <a:rPr dirty="0" sz="2800" spc="-10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90" b="1">
                <a:solidFill>
                  <a:srgbClr val="FFFFFF"/>
                </a:solidFill>
                <a:latin typeface="Arial"/>
                <a:cs typeface="Arial"/>
              </a:rPr>
              <a:t>топтарын</a:t>
            </a:r>
            <a:r>
              <a:rPr dirty="0" sz="2800" spc="-10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110" b="1">
                <a:solidFill>
                  <a:srgbClr val="FFFFFF"/>
                </a:solidFill>
                <a:latin typeface="Arial"/>
                <a:cs typeface="Arial"/>
              </a:rPr>
              <a:t>қолдау</a:t>
            </a:r>
            <a:r>
              <a:rPr dirty="0" sz="2800" spc="-10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130" b="1">
                <a:solidFill>
                  <a:srgbClr val="FFFFFF"/>
                </a:solidFill>
                <a:latin typeface="Arial"/>
                <a:cs typeface="Arial"/>
              </a:rPr>
              <a:t>бойынша</a:t>
            </a:r>
            <a:r>
              <a:rPr dirty="0" sz="2800" spc="-10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100" b="1">
                <a:solidFill>
                  <a:srgbClr val="FFFFFF"/>
                </a:solidFill>
                <a:latin typeface="Arial"/>
                <a:cs typeface="Arial"/>
              </a:rPr>
              <a:t>бағдарламалардың</a:t>
            </a:r>
            <a:r>
              <a:rPr dirty="0" sz="2800" spc="-10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50" b="1">
                <a:solidFill>
                  <a:srgbClr val="FFFFFF"/>
                </a:solidFill>
                <a:latin typeface="Arial"/>
                <a:cs typeface="Arial"/>
              </a:rPr>
              <a:t>іске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асырылуына</a:t>
            </a:r>
            <a:r>
              <a:rPr dirty="0" sz="2800" spc="1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50" b="1">
                <a:solidFill>
                  <a:srgbClr val="FFFFFF"/>
                </a:solidFill>
                <a:latin typeface="Arial"/>
                <a:cs typeface="Arial"/>
              </a:rPr>
              <a:t>қатысу</a:t>
            </a:r>
            <a:r>
              <a:rPr dirty="0" sz="2800" spc="50">
                <a:solidFill>
                  <a:srgbClr val="FFFFFF"/>
                </a:solidFill>
                <a:latin typeface="Arial Black"/>
                <a:cs typeface="Arial Black"/>
              </a:rPr>
              <a:t>.</a:t>
            </a:r>
            <a:endParaRPr sz="2800">
              <a:latin typeface="Arial Black"/>
              <a:cs typeface="Arial Black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9566" y="0"/>
            <a:ext cx="1095374" cy="108584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34154" y="6638249"/>
            <a:ext cx="8072298" cy="3644899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081352" y="1028700"/>
            <a:ext cx="4206646" cy="8229599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028700"/>
            <a:ext cx="4282380" cy="8229599"/>
          </a:xfrm>
          <a:prstGeom prst="rect">
            <a:avLst/>
          </a:prstGeom>
        </p:spPr>
      </p:pic>
      <p:sp>
        <p:nvSpPr>
          <p:cNvPr id="5" name="object 5" descr=""/>
          <p:cNvSpPr/>
          <p:nvPr/>
        </p:nvSpPr>
        <p:spPr>
          <a:xfrm>
            <a:off x="13569594" y="6638251"/>
            <a:ext cx="4718685" cy="3644900"/>
          </a:xfrm>
          <a:custGeom>
            <a:avLst/>
            <a:gdLst/>
            <a:ahLst/>
            <a:cxnLst/>
            <a:rect l="l" t="t" r="r" b="b"/>
            <a:pathLst>
              <a:path w="4718684" h="3644900">
                <a:moveTo>
                  <a:pt x="229298" y="2921000"/>
                </a:moveTo>
                <a:lnTo>
                  <a:pt x="216039" y="2921000"/>
                </a:lnTo>
                <a:lnTo>
                  <a:pt x="218732" y="2959100"/>
                </a:lnTo>
                <a:lnTo>
                  <a:pt x="229298" y="2921000"/>
                </a:lnTo>
                <a:close/>
              </a:path>
              <a:path w="4718684" h="3644900">
                <a:moveTo>
                  <a:pt x="3662146" y="2133600"/>
                </a:moveTo>
                <a:lnTo>
                  <a:pt x="3658819" y="2133600"/>
                </a:lnTo>
                <a:lnTo>
                  <a:pt x="3662146" y="2146300"/>
                </a:lnTo>
                <a:lnTo>
                  <a:pt x="3662146" y="2133600"/>
                </a:lnTo>
                <a:close/>
              </a:path>
              <a:path w="4718684" h="3644900">
                <a:moveTo>
                  <a:pt x="4718393" y="2260600"/>
                </a:moveTo>
                <a:lnTo>
                  <a:pt x="4716183" y="2235200"/>
                </a:lnTo>
                <a:lnTo>
                  <a:pt x="4666500" y="2235200"/>
                </a:lnTo>
                <a:lnTo>
                  <a:pt x="4666462" y="2108200"/>
                </a:lnTo>
                <a:lnTo>
                  <a:pt x="4665040" y="2108200"/>
                </a:lnTo>
                <a:lnTo>
                  <a:pt x="4653940" y="2070100"/>
                </a:lnTo>
                <a:lnTo>
                  <a:pt x="4518799" y="2070100"/>
                </a:lnTo>
                <a:lnTo>
                  <a:pt x="4505388" y="2108200"/>
                </a:lnTo>
                <a:lnTo>
                  <a:pt x="4494098" y="2108200"/>
                </a:lnTo>
                <a:lnTo>
                  <a:pt x="4494238" y="2133600"/>
                </a:lnTo>
                <a:lnTo>
                  <a:pt x="4494149" y="2146300"/>
                </a:lnTo>
                <a:lnTo>
                  <a:pt x="4493971" y="2171700"/>
                </a:lnTo>
                <a:lnTo>
                  <a:pt x="4494161" y="2197100"/>
                </a:lnTo>
                <a:lnTo>
                  <a:pt x="4495635" y="2260600"/>
                </a:lnTo>
                <a:lnTo>
                  <a:pt x="4478566" y="2235200"/>
                </a:lnTo>
                <a:lnTo>
                  <a:pt x="4462792" y="2260600"/>
                </a:lnTo>
                <a:lnTo>
                  <a:pt x="4451210" y="2260600"/>
                </a:lnTo>
                <a:lnTo>
                  <a:pt x="4446702" y="2298700"/>
                </a:lnTo>
                <a:lnTo>
                  <a:pt x="4446752" y="2514600"/>
                </a:lnTo>
                <a:lnTo>
                  <a:pt x="4447895" y="2514600"/>
                </a:lnTo>
                <a:lnTo>
                  <a:pt x="4448022" y="2552700"/>
                </a:lnTo>
                <a:lnTo>
                  <a:pt x="4279493" y="2552700"/>
                </a:lnTo>
                <a:lnTo>
                  <a:pt x="4277931" y="2578100"/>
                </a:lnTo>
                <a:lnTo>
                  <a:pt x="4277957" y="2705100"/>
                </a:lnTo>
                <a:lnTo>
                  <a:pt x="4272737" y="2705100"/>
                </a:lnTo>
                <a:lnTo>
                  <a:pt x="4278427" y="2730500"/>
                </a:lnTo>
                <a:lnTo>
                  <a:pt x="4252531" y="2730500"/>
                </a:lnTo>
                <a:lnTo>
                  <a:pt x="4251020" y="2768460"/>
                </a:lnTo>
                <a:lnTo>
                  <a:pt x="4249725" y="2768460"/>
                </a:lnTo>
                <a:lnTo>
                  <a:pt x="4249661" y="2768600"/>
                </a:lnTo>
                <a:lnTo>
                  <a:pt x="4249521" y="2768600"/>
                </a:lnTo>
                <a:lnTo>
                  <a:pt x="4248086" y="2730500"/>
                </a:lnTo>
                <a:lnTo>
                  <a:pt x="4240022" y="2730500"/>
                </a:lnTo>
                <a:lnTo>
                  <a:pt x="4238422" y="2768600"/>
                </a:lnTo>
                <a:lnTo>
                  <a:pt x="4237050" y="2730500"/>
                </a:lnTo>
                <a:lnTo>
                  <a:pt x="4230522" y="2730500"/>
                </a:lnTo>
                <a:lnTo>
                  <a:pt x="4229011" y="2768600"/>
                </a:lnTo>
                <a:lnTo>
                  <a:pt x="4227512" y="2768600"/>
                </a:lnTo>
                <a:lnTo>
                  <a:pt x="4226115" y="2730500"/>
                </a:lnTo>
                <a:lnTo>
                  <a:pt x="4215244" y="2730500"/>
                </a:lnTo>
                <a:lnTo>
                  <a:pt x="4204258" y="2768600"/>
                </a:lnTo>
                <a:lnTo>
                  <a:pt x="4189361" y="2768600"/>
                </a:lnTo>
                <a:lnTo>
                  <a:pt x="4184815" y="2794000"/>
                </a:lnTo>
                <a:lnTo>
                  <a:pt x="4186021" y="2832100"/>
                </a:lnTo>
                <a:lnTo>
                  <a:pt x="4183062" y="2857500"/>
                </a:lnTo>
                <a:lnTo>
                  <a:pt x="4151477" y="2857500"/>
                </a:lnTo>
                <a:lnTo>
                  <a:pt x="4136644" y="2895600"/>
                </a:lnTo>
                <a:lnTo>
                  <a:pt x="4107065" y="2895600"/>
                </a:lnTo>
                <a:lnTo>
                  <a:pt x="4103128" y="2857500"/>
                </a:lnTo>
                <a:lnTo>
                  <a:pt x="4090124" y="2857500"/>
                </a:lnTo>
                <a:lnTo>
                  <a:pt x="4090657" y="2832100"/>
                </a:lnTo>
                <a:lnTo>
                  <a:pt x="4090555" y="2794000"/>
                </a:lnTo>
                <a:lnTo>
                  <a:pt x="4090479" y="2768600"/>
                </a:lnTo>
                <a:lnTo>
                  <a:pt x="4090403" y="2260600"/>
                </a:lnTo>
                <a:lnTo>
                  <a:pt x="4090174" y="2235200"/>
                </a:lnTo>
                <a:lnTo>
                  <a:pt x="4089768" y="2197100"/>
                </a:lnTo>
                <a:lnTo>
                  <a:pt x="4089120" y="2197100"/>
                </a:lnTo>
                <a:lnTo>
                  <a:pt x="4088193" y="2171700"/>
                </a:lnTo>
                <a:lnTo>
                  <a:pt x="4065562" y="2171700"/>
                </a:lnTo>
                <a:lnTo>
                  <a:pt x="4060164" y="2197100"/>
                </a:lnTo>
                <a:lnTo>
                  <a:pt x="4000182" y="2197100"/>
                </a:lnTo>
                <a:lnTo>
                  <a:pt x="3995534" y="2171700"/>
                </a:lnTo>
                <a:lnTo>
                  <a:pt x="3988892" y="2171700"/>
                </a:lnTo>
                <a:lnTo>
                  <a:pt x="3972712" y="2197100"/>
                </a:lnTo>
                <a:lnTo>
                  <a:pt x="3939806" y="2197100"/>
                </a:lnTo>
                <a:lnTo>
                  <a:pt x="3923423" y="2171700"/>
                </a:lnTo>
                <a:lnTo>
                  <a:pt x="3898950" y="2171700"/>
                </a:lnTo>
                <a:lnTo>
                  <a:pt x="3893870" y="2197100"/>
                </a:lnTo>
                <a:lnTo>
                  <a:pt x="3764521" y="2197100"/>
                </a:lnTo>
                <a:lnTo>
                  <a:pt x="3762400" y="2235200"/>
                </a:lnTo>
                <a:lnTo>
                  <a:pt x="3760787" y="2260600"/>
                </a:lnTo>
                <a:lnTo>
                  <a:pt x="3689464" y="2260600"/>
                </a:lnTo>
                <a:lnTo>
                  <a:pt x="3692334" y="2235200"/>
                </a:lnTo>
                <a:lnTo>
                  <a:pt x="3688842" y="2197100"/>
                </a:lnTo>
                <a:lnTo>
                  <a:pt x="3677996" y="2171700"/>
                </a:lnTo>
                <a:lnTo>
                  <a:pt x="3662146" y="2146300"/>
                </a:lnTo>
                <a:lnTo>
                  <a:pt x="3662184" y="2171700"/>
                </a:lnTo>
                <a:lnTo>
                  <a:pt x="3560940" y="2171700"/>
                </a:lnTo>
                <a:lnTo>
                  <a:pt x="3559733" y="2197100"/>
                </a:lnTo>
                <a:lnTo>
                  <a:pt x="3459924" y="2197100"/>
                </a:lnTo>
                <a:lnTo>
                  <a:pt x="3459061" y="2171700"/>
                </a:lnTo>
                <a:lnTo>
                  <a:pt x="3457384" y="2171700"/>
                </a:lnTo>
                <a:lnTo>
                  <a:pt x="3454831" y="2133600"/>
                </a:lnTo>
                <a:lnTo>
                  <a:pt x="3443046" y="2133600"/>
                </a:lnTo>
                <a:lnTo>
                  <a:pt x="3438550" y="2171700"/>
                </a:lnTo>
                <a:lnTo>
                  <a:pt x="3417976" y="2171700"/>
                </a:lnTo>
                <a:lnTo>
                  <a:pt x="3399345" y="2133600"/>
                </a:lnTo>
                <a:lnTo>
                  <a:pt x="3379597" y="2133600"/>
                </a:lnTo>
                <a:lnTo>
                  <a:pt x="3357384" y="2171700"/>
                </a:lnTo>
                <a:lnTo>
                  <a:pt x="3351923" y="2171700"/>
                </a:lnTo>
                <a:lnTo>
                  <a:pt x="3344138" y="2133600"/>
                </a:lnTo>
                <a:lnTo>
                  <a:pt x="3309950" y="2133600"/>
                </a:lnTo>
                <a:lnTo>
                  <a:pt x="3310039" y="2070100"/>
                </a:lnTo>
                <a:lnTo>
                  <a:pt x="3310153" y="2006600"/>
                </a:lnTo>
                <a:lnTo>
                  <a:pt x="3310242" y="1981200"/>
                </a:lnTo>
                <a:lnTo>
                  <a:pt x="3310458" y="1917700"/>
                </a:lnTo>
                <a:lnTo>
                  <a:pt x="3310509" y="1854200"/>
                </a:lnTo>
                <a:lnTo>
                  <a:pt x="3309886" y="1816100"/>
                </a:lnTo>
                <a:lnTo>
                  <a:pt x="3308235" y="1790700"/>
                </a:lnTo>
                <a:lnTo>
                  <a:pt x="3305137" y="1752600"/>
                </a:lnTo>
                <a:lnTo>
                  <a:pt x="3300234" y="1752600"/>
                </a:lnTo>
                <a:lnTo>
                  <a:pt x="3293110" y="1727200"/>
                </a:lnTo>
                <a:lnTo>
                  <a:pt x="3182848" y="1727200"/>
                </a:lnTo>
                <a:lnTo>
                  <a:pt x="3181972" y="1701800"/>
                </a:lnTo>
                <a:lnTo>
                  <a:pt x="3184106" y="1701800"/>
                </a:lnTo>
                <a:lnTo>
                  <a:pt x="3185096" y="1663700"/>
                </a:lnTo>
                <a:lnTo>
                  <a:pt x="3185528" y="1600200"/>
                </a:lnTo>
                <a:lnTo>
                  <a:pt x="3185503" y="1511300"/>
                </a:lnTo>
                <a:lnTo>
                  <a:pt x="3185160" y="1447800"/>
                </a:lnTo>
                <a:lnTo>
                  <a:pt x="3184614" y="1384300"/>
                </a:lnTo>
                <a:lnTo>
                  <a:pt x="3183991" y="1320800"/>
                </a:lnTo>
                <a:lnTo>
                  <a:pt x="3183013" y="1257300"/>
                </a:lnTo>
                <a:lnTo>
                  <a:pt x="3182632" y="1155700"/>
                </a:lnTo>
                <a:lnTo>
                  <a:pt x="3184067" y="1092200"/>
                </a:lnTo>
                <a:lnTo>
                  <a:pt x="3183725" y="1066800"/>
                </a:lnTo>
                <a:lnTo>
                  <a:pt x="3178022" y="1028700"/>
                </a:lnTo>
                <a:lnTo>
                  <a:pt x="3088360" y="1028700"/>
                </a:lnTo>
                <a:lnTo>
                  <a:pt x="3071203" y="1003300"/>
                </a:lnTo>
                <a:lnTo>
                  <a:pt x="2984919" y="1003300"/>
                </a:lnTo>
                <a:lnTo>
                  <a:pt x="2982544" y="1028700"/>
                </a:lnTo>
                <a:lnTo>
                  <a:pt x="2971330" y="1028700"/>
                </a:lnTo>
                <a:lnTo>
                  <a:pt x="2973463" y="1003300"/>
                </a:lnTo>
                <a:lnTo>
                  <a:pt x="2973425" y="939800"/>
                </a:lnTo>
                <a:lnTo>
                  <a:pt x="2972651" y="939800"/>
                </a:lnTo>
                <a:lnTo>
                  <a:pt x="2968790" y="901700"/>
                </a:lnTo>
                <a:lnTo>
                  <a:pt x="2946603" y="901700"/>
                </a:lnTo>
                <a:lnTo>
                  <a:pt x="2943606" y="876300"/>
                </a:lnTo>
                <a:lnTo>
                  <a:pt x="2942742" y="876300"/>
                </a:lnTo>
                <a:lnTo>
                  <a:pt x="2942767" y="850900"/>
                </a:lnTo>
                <a:lnTo>
                  <a:pt x="2942094" y="812800"/>
                </a:lnTo>
                <a:lnTo>
                  <a:pt x="2941231" y="787400"/>
                </a:lnTo>
                <a:lnTo>
                  <a:pt x="2940672" y="749300"/>
                </a:lnTo>
                <a:lnTo>
                  <a:pt x="2940710" y="622300"/>
                </a:lnTo>
                <a:lnTo>
                  <a:pt x="2941155" y="558800"/>
                </a:lnTo>
                <a:lnTo>
                  <a:pt x="2939592" y="533400"/>
                </a:lnTo>
                <a:lnTo>
                  <a:pt x="2933598" y="495300"/>
                </a:lnTo>
                <a:lnTo>
                  <a:pt x="2916745" y="495300"/>
                </a:lnTo>
                <a:lnTo>
                  <a:pt x="2914370" y="469900"/>
                </a:lnTo>
                <a:lnTo>
                  <a:pt x="2892793" y="469900"/>
                </a:lnTo>
                <a:lnTo>
                  <a:pt x="2874784" y="431800"/>
                </a:lnTo>
                <a:lnTo>
                  <a:pt x="2869336" y="406400"/>
                </a:lnTo>
                <a:lnTo>
                  <a:pt x="2868307" y="342900"/>
                </a:lnTo>
                <a:lnTo>
                  <a:pt x="2863583" y="304800"/>
                </a:lnTo>
                <a:lnTo>
                  <a:pt x="2861246" y="279400"/>
                </a:lnTo>
                <a:lnTo>
                  <a:pt x="2863558" y="241300"/>
                </a:lnTo>
                <a:lnTo>
                  <a:pt x="2866072" y="215900"/>
                </a:lnTo>
                <a:lnTo>
                  <a:pt x="2864396" y="177800"/>
                </a:lnTo>
                <a:lnTo>
                  <a:pt x="2860967" y="152400"/>
                </a:lnTo>
                <a:lnTo>
                  <a:pt x="2860725" y="114300"/>
                </a:lnTo>
                <a:lnTo>
                  <a:pt x="2861907" y="88900"/>
                </a:lnTo>
                <a:lnTo>
                  <a:pt x="2862719" y="50800"/>
                </a:lnTo>
                <a:lnTo>
                  <a:pt x="2865107" y="50800"/>
                </a:lnTo>
                <a:lnTo>
                  <a:pt x="2865361" y="25400"/>
                </a:lnTo>
                <a:lnTo>
                  <a:pt x="2862554" y="25400"/>
                </a:lnTo>
                <a:lnTo>
                  <a:pt x="2855785" y="0"/>
                </a:lnTo>
                <a:lnTo>
                  <a:pt x="2837891" y="0"/>
                </a:lnTo>
                <a:lnTo>
                  <a:pt x="2835033" y="50800"/>
                </a:lnTo>
                <a:lnTo>
                  <a:pt x="2835046" y="114300"/>
                </a:lnTo>
                <a:lnTo>
                  <a:pt x="2833598" y="177800"/>
                </a:lnTo>
                <a:lnTo>
                  <a:pt x="2826385" y="215900"/>
                </a:lnTo>
                <a:lnTo>
                  <a:pt x="2825572" y="215900"/>
                </a:lnTo>
                <a:lnTo>
                  <a:pt x="2827515" y="241300"/>
                </a:lnTo>
                <a:lnTo>
                  <a:pt x="2835148" y="279400"/>
                </a:lnTo>
                <a:lnTo>
                  <a:pt x="2831655" y="304800"/>
                </a:lnTo>
                <a:lnTo>
                  <a:pt x="2826664" y="342900"/>
                </a:lnTo>
                <a:lnTo>
                  <a:pt x="2829839" y="368300"/>
                </a:lnTo>
                <a:lnTo>
                  <a:pt x="2832747" y="368300"/>
                </a:lnTo>
                <a:lnTo>
                  <a:pt x="2833763" y="406400"/>
                </a:lnTo>
                <a:lnTo>
                  <a:pt x="2833268" y="406400"/>
                </a:lnTo>
                <a:lnTo>
                  <a:pt x="2831630" y="431800"/>
                </a:lnTo>
                <a:lnTo>
                  <a:pt x="2816644" y="469900"/>
                </a:lnTo>
                <a:lnTo>
                  <a:pt x="2800235" y="495300"/>
                </a:lnTo>
                <a:lnTo>
                  <a:pt x="2787078" y="495300"/>
                </a:lnTo>
                <a:lnTo>
                  <a:pt x="2781846" y="533400"/>
                </a:lnTo>
                <a:lnTo>
                  <a:pt x="2782595" y="622300"/>
                </a:lnTo>
                <a:lnTo>
                  <a:pt x="2782824" y="723900"/>
                </a:lnTo>
                <a:lnTo>
                  <a:pt x="2782392" y="787400"/>
                </a:lnTo>
                <a:lnTo>
                  <a:pt x="2781173" y="812800"/>
                </a:lnTo>
                <a:lnTo>
                  <a:pt x="2779026" y="850900"/>
                </a:lnTo>
                <a:lnTo>
                  <a:pt x="2775801" y="876300"/>
                </a:lnTo>
                <a:lnTo>
                  <a:pt x="2771394" y="876300"/>
                </a:lnTo>
                <a:lnTo>
                  <a:pt x="2761856" y="901700"/>
                </a:lnTo>
                <a:lnTo>
                  <a:pt x="2741231" y="901700"/>
                </a:lnTo>
                <a:lnTo>
                  <a:pt x="2737675" y="939800"/>
                </a:lnTo>
                <a:lnTo>
                  <a:pt x="2738170" y="965200"/>
                </a:lnTo>
                <a:lnTo>
                  <a:pt x="2738094" y="1028700"/>
                </a:lnTo>
                <a:lnTo>
                  <a:pt x="2737891" y="1066800"/>
                </a:lnTo>
                <a:lnTo>
                  <a:pt x="2740990" y="1092200"/>
                </a:lnTo>
                <a:lnTo>
                  <a:pt x="2728328" y="1092200"/>
                </a:lnTo>
                <a:lnTo>
                  <a:pt x="2726906" y="1066800"/>
                </a:lnTo>
                <a:lnTo>
                  <a:pt x="2708922" y="1066800"/>
                </a:lnTo>
                <a:lnTo>
                  <a:pt x="2708605" y="1028700"/>
                </a:lnTo>
                <a:lnTo>
                  <a:pt x="2708541" y="965200"/>
                </a:lnTo>
                <a:lnTo>
                  <a:pt x="2677845" y="965200"/>
                </a:lnTo>
                <a:lnTo>
                  <a:pt x="2664587" y="939800"/>
                </a:lnTo>
                <a:lnTo>
                  <a:pt x="2628379" y="939800"/>
                </a:lnTo>
                <a:lnTo>
                  <a:pt x="2627693" y="901700"/>
                </a:lnTo>
                <a:lnTo>
                  <a:pt x="2620543" y="901700"/>
                </a:lnTo>
                <a:lnTo>
                  <a:pt x="2620314" y="939800"/>
                </a:lnTo>
                <a:lnTo>
                  <a:pt x="2617876" y="939800"/>
                </a:lnTo>
                <a:lnTo>
                  <a:pt x="2593873" y="901700"/>
                </a:lnTo>
                <a:lnTo>
                  <a:pt x="2422779" y="901700"/>
                </a:lnTo>
                <a:lnTo>
                  <a:pt x="2416340" y="939800"/>
                </a:lnTo>
                <a:lnTo>
                  <a:pt x="2408936" y="939800"/>
                </a:lnTo>
                <a:lnTo>
                  <a:pt x="2407424" y="965200"/>
                </a:lnTo>
                <a:lnTo>
                  <a:pt x="2406993" y="965200"/>
                </a:lnTo>
                <a:lnTo>
                  <a:pt x="2407374" y="1003300"/>
                </a:lnTo>
                <a:lnTo>
                  <a:pt x="2408275" y="1028700"/>
                </a:lnTo>
                <a:lnTo>
                  <a:pt x="2409431" y="1092200"/>
                </a:lnTo>
                <a:lnTo>
                  <a:pt x="2410549" y="1155700"/>
                </a:lnTo>
                <a:lnTo>
                  <a:pt x="2411374" y="1257300"/>
                </a:lnTo>
                <a:lnTo>
                  <a:pt x="2411539" y="1320800"/>
                </a:lnTo>
                <a:lnTo>
                  <a:pt x="2411412" y="1384300"/>
                </a:lnTo>
                <a:lnTo>
                  <a:pt x="2410980" y="1473200"/>
                </a:lnTo>
                <a:lnTo>
                  <a:pt x="2410549" y="1511300"/>
                </a:lnTo>
                <a:lnTo>
                  <a:pt x="2410168" y="1574800"/>
                </a:lnTo>
                <a:lnTo>
                  <a:pt x="2409825" y="1600200"/>
                </a:lnTo>
                <a:lnTo>
                  <a:pt x="2409520" y="1663700"/>
                </a:lnTo>
                <a:lnTo>
                  <a:pt x="2409279" y="1727200"/>
                </a:lnTo>
                <a:lnTo>
                  <a:pt x="2409075" y="1752600"/>
                </a:lnTo>
                <a:lnTo>
                  <a:pt x="2409190" y="2146300"/>
                </a:lnTo>
                <a:lnTo>
                  <a:pt x="2409279" y="2171700"/>
                </a:lnTo>
                <a:lnTo>
                  <a:pt x="2409672" y="2197100"/>
                </a:lnTo>
                <a:lnTo>
                  <a:pt x="2410244" y="2260600"/>
                </a:lnTo>
                <a:lnTo>
                  <a:pt x="2410853" y="2324100"/>
                </a:lnTo>
                <a:lnTo>
                  <a:pt x="2411349" y="2362200"/>
                </a:lnTo>
                <a:lnTo>
                  <a:pt x="2411463" y="2387600"/>
                </a:lnTo>
                <a:lnTo>
                  <a:pt x="2411628" y="2425700"/>
                </a:lnTo>
                <a:lnTo>
                  <a:pt x="2411526" y="2489200"/>
                </a:lnTo>
                <a:lnTo>
                  <a:pt x="2410815" y="2552700"/>
                </a:lnTo>
                <a:lnTo>
                  <a:pt x="2410587" y="2578100"/>
                </a:lnTo>
                <a:lnTo>
                  <a:pt x="2409469" y="2578100"/>
                </a:lnTo>
                <a:lnTo>
                  <a:pt x="2406700" y="2616200"/>
                </a:lnTo>
                <a:lnTo>
                  <a:pt x="2389403" y="2616200"/>
                </a:lnTo>
                <a:lnTo>
                  <a:pt x="2363813" y="2641600"/>
                </a:lnTo>
                <a:lnTo>
                  <a:pt x="2131580" y="2641600"/>
                </a:lnTo>
                <a:lnTo>
                  <a:pt x="2122779" y="2667000"/>
                </a:lnTo>
                <a:lnTo>
                  <a:pt x="2121420" y="2705100"/>
                </a:lnTo>
                <a:lnTo>
                  <a:pt x="2123516" y="2730500"/>
                </a:lnTo>
                <a:lnTo>
                  <a:pt x="2125116" y="2768600"/>
                </a:lnTo>
                <a:lnTo>
                  <a:pt x="2125230" y="2794000"/>
                </a:lnTo>
                <a:lnTo>
                  <a:pt x="2125408" y="2832100"/>
                </a:lnTo>
                <a:lnTo>
                  <a:pt x="2126196" y="2895600"/>
                </a:lnTo>
                <a:lnTo>
                  <a:pt x="2127504" y="2921000"/>
                </a:lnTo>
                <a:lnTo>
                  <a:pt x="2129371" y="2984500"/>
                </a:lnTo>
                <a:lnTo>
                  <a:pt x="2129891" y="3022600"/>
                </a:lnTo>
                <a:lnTo>
                  <a:pt x="2107641" y="3022600"/>
                </a:lnTo>
                <a:lnTo>
                  <a:pt x="2102548" y="2984500"/>
                </a:lnTo>
                <a:lnTo>
                  <a:pt x="2100732" y="2984500"/>
                </a:lnTo>
                <a:lnTo>
                  <a:pt x="2100173" y="2959100"/>
                </a:lnTo>
                <a:lnTo>
                  <a:pt x="2098611" y="2921000"/>
                </a:lnTo>
                <a:lnTo>
                  <a:pt x="2098052" y="2857500"/>
                </a:lnTo>
                <a:lnTo>
                  <a:pt x="2100491" y="2832100"/>
                </a:lnTo>
                <a:lnTo>
                  <a:pt x="2101557" y="2794000"/>
                </a:lnTo>
                <a:lnTo>
                  <a:pt x="2069566" y="2794000"/>
                </a:lnTo>
                <a:lnTo>
                  <a:pt x="2071598" y="2832100"/>
                </a:lnTo>
                <a:lnTo>
                  <a:pt x="2073579" y="2832100"/>
                </a:lnTo>
                <a:lnTo>
                  <a:pt x="2073541" y="2857500"/>
                </a:lnTo>
                <a:lnTo>
                  <a:pt x="2071420" y="2857500"/>
                </a:lnTo>
                <a:lnTo>
                  <a:pt x="2070150" y="2959100"/>
                </a:lnTo>
                <a:lnTo>
                  <a:pt x="2071268" y="2984500"/>
                </a:lnTo>
                <a:lnTo>
                  <a:pt x="2053424" y="2984500"/>
                </a:lnTo>
                <a:lnTo>
                  <a:pt x="2039226" y="3022600"/>
                </a:lnTo>
                <a:lnTo>
                  <a:pt x="2021865" y="3022600"/>
                </a:lnTo>
                <a:lnTo>
                  <a:pt x="2003171" y="2984500"/>
                </a:lnTo>
                <a:lnTo>
                  <a:pt x="1984997" y="3022600"/>
                </a:lnTo>
                <a:lnTo>
                  <a:pt x="1958505" y="3022600"/>
                </a:lnTo>
                <a:lnTo>
                  <a:pt x="1954263" y="2984500"/>
                </a:lnTo>
                <a:lnTo>
                  <a:pt x="1899843" y="2984500"/>
                </a:lnTo>
                <a:lnTo>
                  <a:pt x="1897964" y="2959100"/>
                </a:lnTo>
                <a:lnTo>
                  <a:pt x="1898091" y="2921000"/>
                </a:lnTo>
                <a:lnTo>
                  <a:pt x="1898167" y="2895600"/>
                </a:lnTo>
                <a:lnTo>
                  <a:pt x="1898840" y="2832100"/>
                </a:lnTo>
                <a:lnTo>
                  <a:pt x="1898421" y="2716555"/>
                </a:lnTo>
                <a:lnTo>
                  <a:pt x="1897773" y="2667000"/>
                </a:lnTo>
                <a:lnTo>
                  <a:pt x="1897265" y="2667000"/>
                </a:lnTo>
                <a:lnTo>
                  <a:pt x="1896745" y="2641600"/>
                </a:lnTo>
                <a:lnTo>
                  <a:pt x="1896249" y="2578100"/>
                </a:lnTo>
                <a:lnTo>
                  <a:pt x="1895779" y="2552700"/>
                </a:lnTo>
                <a:lnTo>
                  <a:pt x="1895360" y="2489200"/>
                </a:lnTo>
                <a:lnTo>
                  <a:pt x="1895005" y="2425700"/>
                </a:lnTo>
                <a:lnTo>
                  <a:pt x="1894840" y="2387600"/>
                </a:lnTo>
                <a:lnTo>
                  <a:pt x="1894776" y="2070100"/>
                </a:lnTo>
                <a:lnTo>
                  <a:pt x="1895170" y="2005965"/>
                </a:lnTo>
                <a:lnTo>
                  <a:pt x="1892617" y="1981200"/>
                </a:lnTo>
                <a:lnTo>
                  <a:pt x="1752092" y="1981200"/>
                </a:lnTo>
                <a:lnTo>
                  <a:pt x="1751749" y="1943100"/>
                </a:lnTo>
                <a:lnTo>
                  <a:pt x="1721459" y="1943100"/>
                </a:lnTo>
                <a:lnTo>
                  <a:pt x="1697304" y="1917700"/>
                </a:lnTo>
                <a:lnTo>
                  <a:pt x="1486966" y="1917700"/>
                </a:lnTo>
                <a:lnTo>
                  <a:pt x="1456613" y="1943100"/>
                </a:lnTo>
                <a:lnTo>
                  <a:pt x="1453591" y="1943100"/>
                </a:lnTo>
                <a:lnTo>
                  <a:pt x="1444383" y="1917700"/>
                </a:lnTo>
                <a:lnTo>
                  <a:pt x="1434350" y="1943100"/>
                </a:lnTo>
                <a:lnTo>
                  <a:pt x="1419098" y="1943100"/>
                </a:lnTo>
                <a:lnTo>
                  <a:pt x="1412392" y="1917700"/>
                </a:lnTo>
                <a:lnTo>
                  <a:pt x="1399362" y="1917700"/>
                </a:lnTo>
                <a:lnTo>
                  <a:pt x="1393050" y="1943100"/>
                </a:lnTo>
                <a:lnTo>
                  <a:pt x="1334122" y="1943100"/>
                </a:lnTo>
                <a:lnTo>
                  <a:pt x="1325245" y="1981200"/>
                </a:lnTo>
                <a:lnTo>
                  <a:pt x="1305382" y="1981200"/>
                </a:lnTo>
                <a:lnTo>
                  <a:pt x="1292910" y="1943100"/>
                </a:lnTo>
                <a:lnTo>
                  <a:pt x="1284973" y="1943100"/>
                </a:lnTo>
                <a:lnTo>
                  <a:pt x="1276756" y="1917700"/>
                </a:lnTo>
                <a:lnTo>
                  <a:pt x="1263446" y="1917700"/>
                </a:lnTo>
                <a:lnTo>
                  <a:pt x="1271638" y="1943100"/>
                </a:lnTo>
                <a:lnTo>
                  <a:pt x="1276134" y="1943100"/>
                </a:lnTo>
                <a:lnTo>
                  <a:pt x="1273352" y="1981200"/>
                </a:lnTo>
                <a:lnTo>
                  <a:pt x="1196022" y="1981200"/>
                </a:lnTo>
                <a:lnTo>
                  <a:pt x="1195438" y="2006600"/>
                </a:lnTo>
                <a:lnTo>
                  <a:pt x="1195044" y="2006600"/>
                </a:lnTo>
                <a:lnTo>
                  <a:pt x="1195031" y="2260600"/>
                </a:lnTo>
                <a:lnTo>
                  <a:pt x="1195285" y="2324100"/>
                </a:lnTo>
                <a:lnTo>
                  <a:pt x="1195590" y="2387600"/>
                </a:lnTo>
                <a:lnTo>
                  <a:pt x="1195717" y="2425700"/>
                </a:lnTo>
                <a:lnTo>
                  <a:pt x="1195793" y="2451100"/>
                </a:lnTo>
                <a:lnTo>
                  <a:pt x="1195920" y="2489200"/>
                </a:lnTo>
                <a:lnTo>
                  <a:pt x="1196238" y="2552700"/>
                </a:lnTo>
                <a:lnTo>
                  <a:pt x="1196543" y="2578100"/>
                </a:lnTo>
                <a:lnTo>
                  <a:pt x="1196784" y="2641600"/>
                </a:lnTo>
                <a:lnTo>
                  <a:pt x="1197025" y="2667000"/>
                </a:lnTo>
                <a:lnTo>
                  <a:pt x="1192885" y="2641600"/>
                </a:lnTo>
                <a:lnTo>
                  <a:pt x="1191831" y="2641600"/>
                </a:lnTo>
                <a:lnTo>
                  <a:pt x="1191704" y="2616200"/>
                </a:lnTo>
                <a:lnTo>
                  <a:pt x="1179576" y="2616200"/>
                </a:lnTo>
                <a:lnTo>
                  <a:pt x="1170076" y="2578100"/>
                </a:lnTo>
                <a:lnTo>
                  <a:pt x="1127658" y="2514600"/>
                </a:lnTo>
                <a:lnTo>
                  <a:pt x="1092796" y="2489200"/>
                </a:lnTo>
                <a:lnTo>
                  <a:pt x="1082598" y="2489200"/>
                </a:lnTo>
                <a:lnTo>
                  <a:pt x="1087755" y="2451100"/>
                </a:lnTo>
                <a:lnTo>
                  <a:pt x="1066279" y="2451100"/>
                </a:lnTo>
                <a:lnTo>
                  <a:pt x="1066812" y="2425700"/>
                </a:lnTo>
                <a:lnTo>
                  <a:pt x="1066533" y="2425700"/>
                </a:lnTo>
                <a:lnTo>
                  <a:pt x="1067676" y="2387600"/>
                </a:lnTo>
                <a:lnTo>
                  <a:pt x="1072464" y="2387600"/>
                </a:lnTo>
                <a:lnTo>
                  <a:pt x="1072438" y="2362200"/>
                </a:lnTo>
                <a:lnTo>
                  <a:pt x="1068832" y="2362200"/>
                </a:lnTo>
                <a:lnTo>
                  <a:pt x="1070229" y="2324100"/>
                </a:lnTo>
                <a:lnTo>
                  <a:pt x="1085278" y="2324100"/>
                </a:lnTo>
                <a:lnTo>
                  <a:pt x="1088059" y="2298700"/>
                </a:lnTo>
                <a:lnTo>
                  <a:pt x="1074496" y="2298700"/>
                </a:lnTo>
                <a:lnTo>
                  <a:pt x="1057948" y="2260600"/>
                </a:lnTo>
                <a:lnTo>
                  <a:pt x="1051775" y="2235200"/>
                </a:lnTo>
                <a:lnTo>
                  <a:pt x="1046187" y="2197100"/>
                </a:lnTo>
                <a:lnTo>
                  <a:pt x="1025969" y="2171700"/>
                </a:lnTo>
                <a:lnTo>
                  <a:pt x="997991" y="2133600"/>
                </a:lnTo>
                <a:lnTo>
                  <a:pt x="969162" y="2133600"/>
                </a:lnTo>
                <a:lnTo>
                  <a:pt x="963409" y="2108200"/>
                </a:lnTo>
                <a:lnTo>
                  <a:pt x="963612" y="2108200"/>
                </a:lnTo>
                <a:lnTo>
                  <a:pt x="960094" y="2070100"/>
                </a:lnTo>
                <a:lnTo>
                  <a:pt x="950925" y="2070100"/>
                </a:lnTo>
                <a:lnTo>
                  <a:pt x="950722" y="2044700"/>
                </a:lnTo>
                <a:lnTo>
                  <a:pt x="947394" y="2044700"/>
                </a:lnTo>
                <a:lnTo>
                  <a:pt x="957554" y="2006600"/>
                </a:lnTo>
                <a:lnTo>
                  <a:pt x="970864" y="2006600"/>
                </a:lnTo>
                <a:lnTo>
                  <a:pt x="970902" y="2005965"/>
                </a:lnTo>
                <a:lnTo>
                  <a:pt x="972223" y="1981200"/>
                </a:lnTo>
                <a:lnTo>
                  <a:pt x="949617" y="1981200"/>
                </a:lnTo>
                <a:lnTo>
                  <a:pt x="948067" y="1943100"/>
                </a:lnTo>
                <a:lnTo>
                  <a:pt x="948778" y="1943100"/>
                </a:lnTo>
                <a:lnTo>
                  <a:pt x="958062" y="1917700"/>
                </a:lnTo>
                <a:lnTo>
                  <a:pt x="970826" y="1917700"/>
                </a:lnTo>
                <a:lnTo>
                  <a:pt x="982014" y="1879600"/>
                </a:lnTo>
                <a:lnTo>
                  <a:pt x="993673" y="1879600"/>
                </a:lnTo>
                <a:lnTo>
                  <a:pt x="994244" y="1879600"/>
                </a:lnTo>
                <a:lnTo>
                  <a:pt x="1015187" y="1879600"/>
                </a:lnTo>
                <a:lnTo>
                  <a:pt x="1014615" y="1854200"/>
                </a:lnTo>
                <a:lnTo>
                  <a:pt x="992911" y="1854200"/>
                </a:lnTo>
                <a:lnTo>
                  <a:pt x="985951" y="1854200"/>
                </a:lnTo>
                <a:lnTo>
                  <a:pt x="992492" y="1816100"/>
                </a:lnTo>
                <a:lnTo>
                  <a:pt x="976541" y="1816100"/>
                </a:lnTo>
                <a:lnTo>
                  <a:pt x="955903" y="1790700"/>
                </a:lnTo>
                <a:lnTo>
                  <a:pt x="948359" y="1752600"/>
                </a:lnTo>
                <a:lnTo>
                  <a:pt x="948550" y="1727200"/>
                </a:lnTo>
                <a:lnTo>
                  <a:pt x="935355" y="1727200"/>
                </a:lnTo>
                <a:lnTo>
                  <a:pt x="934504" y="1752600"/>
                </a:lnTo>
                <a:lnTo>
                  <a:pt x="929157" y="1790700"/>
                </a:lnTo>
                <a:lnTo>
                  <a:pt x="915047" y="1790700"/>
                </a:lnTo>
                <a:lnTo>
                  <a:pt x="901319" y="1816100"/>
                </a:lnTo>
                <a:lnTo>
                  <a:pt x="890473" y="1816100"/>
                </a:lnTo>
                <a:lnTo>
                  <a:pt x="889012" y="1854200"/>
                </a:lnTo>
                <a:lnTo>
                  <a:pt x="878979" y="1854200"/>
                </a:lnTo>
                <a:lnTo>
                  <a:pt x="885888" y="1879600"/>
                </a:lnTo>
                <a:lnTo>
                  <a:pt x="894054" y="1879600"/>
                </a:lnTo>
                <a:lnTo>
                  <a:pt x="902347" y="1917700"/>
                </a:lnTo>
                <a:lnTo>
                  <a:pt x="924140" y="1917700"/>
                </a:lnTo>
                <a:lnTo>
                  <a:pt x="931113" y="1943100"/>
                </a:lnTo>
                <a:lnTo>
                  <a:pt x="934046" y="1943100"/>
                </a:lnTo>
                <a:lnTo>
                  <a:pt x="932459" y="1981200"/>
                </a:lnTo>
                <a:lnTo>
                  <a:pt x="915619" y="1981200"/>
                </a:lnTo>
                <a:lnTo>
                  <a:pt x="911237" y="2006600"/>
                </a:lnTo>
                <a:lnTo>
                  <a:pt x="922337" y="2006600"/>
                </a:lnTo>
                <a:lnTo>
                  <a:pt x="928839" y="2044700"/>
                </a:lnTo>
                <a:lnTo>
                  <a:pt x="931418" y="2044700"/>
                </a:lnTo>
                <a:lnTo>
                  <a:pt x="927582" y="2070100"/>
                </a:lnTo>
                <a:lnTo>
                  <a:pt x="923264" y="2070100"/>
                </a:lnTo>
                <a:lnTo>
                  <a:pt x="909193" y="2108200"/>
                </a:lnTo>
                <a:lnTo>
                  <a:pt x="919099" y="2108200"/>
                </a:lnTo>
                <a:lnTo>
                  <a:pt x="898283" y="2133600"/>
                </a:lnTo>
                <a:lnTo>
                  <a:pt x="871347" y="2133600"/>
                </a:lnTo>
                <a:lnTo>
                  <a:pt x="846645" y="2171700"/>
                </a:lnTo>
                <a:lnTo>
                  <a:pt x="832510" y="2171700"/>
                </a:lnTo>
                <a:lnTo>
                  <a:pt x="824585" y="2235200"/>
                </a:lnTo>
                <a:lnTo>
                  <a:pt x="823328" y="2260600"/>
                </a:lnTo>
                <a:lnTo>
                  <a:pt x="814666" y="2260600"/>
                </a:lnTo>
                <a:lnTo>
                  <a:pt x="784555" y="2298700"/>
                </a:lnTo>
                <a:lnTo>
                  <a:pt x="804710" y="2298700"/>
                </a:lnTo>
                <a:lnTo>
                  <a:pt x="809853" y="2324100"/>
                </a:lnTo>
                <a:lnTo>
                  <a:pt x="807669" y="2362200"/>
                </a:lnTo>
                <a:lnTo>
                  <a:pt x="809650" y="2362200"/>
                </a:lnTo>
                <a:lnTo>
                  <a:pt x="810247" y="2387600"/>
                </a:lnTo>
                <a:lnTo>
                  <a:pt x="809523" y="2387600"/>
                </a:lnTo>
                <a:lnTo>
                  <a:pt x="809358" y="2425700"/>
                </a:lnTo>
                <a:lnTo>
                  <a:pt x="810196" y="2425700"/>
                </a:lnTo>
                <a:lnTo>
                  <a:pt x="806704" y="2451100"/>
                </a:lnTo>
                <a:lnTo>
                  <a:pt x="792962" y="2451100"/>
                </a:lnTo>
                <a:lnTo>
                  <a:pt x="789724" y="2489200"/>
                </a:lnTo>
                <a:lnTo>
                  <a:pt x="742848" y="2489200"/>
                </a:lnTo>
                <a:lnTo>
                  <a:pt x="715314" y="2514600"/>
                </a:lnTo>
                <a:lnTo>
                  <a:pt x="697826" y="2578100"/>
                </a:lnTo>
                <a:lnTo>
                  <a:pt x="692404" y="2616200"/>
                </a:lnTo>
                <a:lnTo>
                  <a:pt x="691489" y="2641600"/>
                </a:lnTo>
                <a:lnTo>
                  <a:pt x="685723" y="2641600"/>
                </a:lnTo>
                <a:lnTo>
                  <a:pt x="672782" y="2667000"/>
                </a:lnTo>
                <a:lnTo>
                  <a:pt x="650316" y="2667000"/>
                </a:lnTo>
                <a:lnTo>
                  <a:pt x="662470" y="2705100"/>
                </a:lnTo>
                <a:lnTo>
                  <a:pt x="682231" y="2705100"/>
                </a:lnTo>
                <a:lnTo>
                  <a:pt x="693445" y="2730500"/>
                </a:lnTo>
                <a:lnTo>
                  <a:pt x="695058" y="2730500"/>
                </a:lnTo>
                <a:lnTo>
                  <a:pt x="691438" y="2832100"/>
                </a:lnTo>
                <a:lnTo>
                  <a:pt x="690892" y="2895600"/>
                </a:lnTo>
                <a:lnTo>
                  <a:pt x="692073" y="2959100"/>
                </a:lnTo>
                <a:lnTo>
                  <a:pt x="693648" y="2984500"/>
                </a:lnTo>
                <a:lnTo>
                  <a:pt x="694258" y="3022600"/>
                </a:lnTo>
                <a:lnTo>
                  <a:pt x="566737" y="3022600"/>
                </a:lnTo>
                <a:lnTo>
                  <a:pt x="552881" y="3048000"/>
                </a:lnTo>
                <a:lnTo>
                  <a:pt x="524700" y="3048000"/>
                </a:lnTo>
                <a:lnTo>
                  <a:pt x="517956" y="3022600"/>
                </a:lnTo>
                <a:lnTo>
                  <a:pt x="489153" y="3022600"/>
                </a:lnTo>
                <a:lnTo>
                  <a:pt x="488937" y="2984500"/>
                </a:lnTo>
                <a:lnTo>
                  <a:pt x="434060" y="2984500"/>
                </a:lnTo>
                <a:lnTo>
                  <a:pt x="426491" y="2959100"/>
                </a:lnTo>
                <a:lnTo>
                  <a:pt x="367093" y="2959100"/>
                </a:lnTo>
                <a:lnTo>
                  <a:pt x="344627" y="2921000"/>
                </a:lnTo>
                <a:lnTo>
                  <a:pt x="229298" y="2921000"/>
                </a:lnTo>
                <a:lnTo>
                  <a:pt x="226885" y="2959100"/>
                </a:lnTo>
                <a:lnTo>
                  <a:pt x="218732" y="2959100"/>
                </a:lnTo>
                <a:lnTo>
                  <a:pt x="209473" y="2959100"/>
                </a:lnTo>
                <a:lnTo>
                  <a:pt x="200075" y="2984500"/>
                </a:lnTo>
                <a:lnTo>
                  <a:pt x="165506" y="2984500"/>
                </a:lnTo>
                <a:lnTo>
                  <a:pt x="165811" y="3022600"/>
                </a:lnTo>
                <a:lnTo>
                  <a:pt x="143383" y="3022600"/>
                </a:lnTo>
                <a:lnTo>
                  <a:pt x="132626" y="3048000"/>
                </a:lnTo>
                <a:lnTo>
                  <a:pt x="18402" y="3048000"/>
                </a:lnTo>
                <a:lnTo>
                  <a:pt x="15024" y="3022600"/>
                </a:lnTo>
                <a:lnTo>
                  <a:pt x="12077" y="3022600"/>
                </a:lnTo>
                <a:lnTo>
                  <a:pt x="9499" y="3048000"/>
                </a:lnTo>
                <a:lnTo>
                  <a:pt x="2667" y="3048000"/>
                </a:lnTo>
                <a:lnTo>
                  <a:pt x="1689" y="3086100"/>
                </a:lnTo>
                <a:lnTo>
                  <a:pt x="952" y="3086100"/>
                </a:lnTo>
                <a:lnTo>
                  <a:pt x="444" y="3111500"/>
                </a:lnTo>
                <a:lnTo>
                  <a:pt x="139" y="3149600"/>
                </a:lnTo>
                <a:lnTo>
                  <a:pt x="0" y="3175000"/>
                </a:lnTo>
                <a:lnTo>
                  <a:pt x="12" y="3213100"/>
                </a:lnTo>
                <a:lnTo>
                  <a:pt x="152" y="3238500"/>
                </a:lnTo>
                <a:lnTo>
                  <a:pt x="393" y="3276600"/>
                </a:lnTo>
                <a:lnTo>
                  <a:pt x="711" y="3340100"/>
                </a:lnTo>
                <a:lnTo>
                  <a:pt x="1079" y="3403600"/>
                </a:lnTo>
                <a:lnTo>
                  <a:pt x="1879" y="3517900"/>
                </a:lnTo>
                <a:lnTo>
                  <a:pt x="2362" y="3644900"/>
                </a:lnTo>
                <a:lnTo>
                  <a:pt x="4718393" y="3644900"/>
                </a:lnTo>
                <a:lnTo>
                  <a:pt x="4718393" y="2895600"/>
                </a:lnTo>
                <a:lnTo>
                  <a:pt x="4718393" y="2260600"/>
                </a:lnTo>
                <a:close/>
              </a:path>
            </a:pathLst>
          </a:custGeom>
          <a:solidFill>
            <a:srgbClr val="184A8C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5482" y="6638249"/>
            <a:ext cx="8072298" cy="3644899"/>
          </a:xfrm>
          <a:prstGeom prst="rect">
            <a:avLst/>
          </a:prstGeom>
        </p:spPr>
      </p:pic>
      <p:sp>
        <p:nvSpPr>
          <p:cNvPr id="7" name="object 7" descr=""/>
          <p:cNvSpPr/>
          <p:nvPr/>
        </p:nvSpPr>
        <p:spPr>
          <a:xfrm>
            <a:off x="0" y="0"/>
            <a:ext cx="18288000" cy="5750560"/>
          </a:xfrm>
          <a:custGeom>
            <a:avLst/>
            <a:gdLst/>
            <a:ahLst/>
            <a:cxnLst/>
            <a:rect l="l" t="t" r="r" b="b"/>
            <a:pathLst>
              <a:path w="18288000" h="5750560">
                <a:moveTo>
                  <a:pt x="18287998" y="5750310"/>
                </a:moveTo>
                <a:lnTo>
                  <a:pt x="0" y="5750310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5750310"/>
                </a:lnTo>
                <a:close/>
              </a:path>
            </a:pathLst>
          </a:custGeom>
          <a:solidFill>
            <a:srgbClr val="184A8C">
              <a:alpha val="77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559781" y="465817"/>
            <a:ext cx="12476480" cy="2134870"/>
          </a:xfrm>
          <a:prstGeom prst="rect"/>
        </p:spPr>
        <p:txBody>
          <a:bodyPr wrap="square" lIns="0" tIns="14605" rIns="0" bIns="0" rtlCol="0" vert="horz">
            <a:spAutoFit/>
          </a:bodyPr>
          <a:lstStyle/>
          <a:p>
            <a:pPr algn="ctr">
              <a:lnSpc>
                <a:spcPts val="4295"/>
              </a:lnSpc>
              <a:spcBef>
                <a:spcPts val="115"/>
              </a:spcBef>
            </a:pPr>
            <a:r>
              <a:rPr dirty="0" sz="3350" spc="-1850" b="1">
                <a:latin typeface="Arial"/>
                <a:cs typeface="Arial"/>
              </a:rPr>
              <a:t>Қ</a:t>
            </a:r>
            <a:r>
              <a:rPr dirty="0" baseline="-2450" sz="5100" spc="-60" b="1">
                <a:solidFill>
                  <a:srgbClr val="ABB4BE"/>
                </a:solidFill>
                <a:latin typeface="Arial"/>
                <a:cs typeface="Arial"/>
              </a:rPr>
              <a:t>Қ</a:t>
            </a:r>
            <a:r>
              <a:rPr dirty="0" sz="3350" spc="-1650" b="1">
                <a:latin typeface="Arial"/>
                <a:cs typeface="Arial"/>
              </a:rPr>
              <a:t>ұ</a:t>
            </a:r>
            <a:r>
              <a:rPr dirty="0" baseline="-2450" sz="5100" spc="-97" b="1">
                <a:solidFill>
                  <a:srgbClr val="ABB4BE"/>
                </a:solidFill>
                <a:latin typeface="Arial"/>
                <a:cs typeface="Arial"/>
              </a:rPr>
              <a:t>ұ</a:t>
            </a:r>
            <a:r>
              <a:rPr dirty="0" sz="3600" spc="-1980" b="1">
                <a:latin typeface="Arial"/>
                <a:cs typeface="Arial"/>
              </a:rPr>
              <a:t>р</a:t>
            </a:r>
            <a:r>
              <a:rPr dirty="0" baseline="-2450" sz="5100" spc="-97" b="1">
                <a:solidFill>
                  <a:srgbClr val="ABB4BE"/>
                </a:solidFill>
                <a:latin typeface="Arial"/>
                <a:cs typeface="Arial"/>
              </a:rPr>
              <a:t>р</a:t>
            </a:r>
            <a:r>
              <a:rPr dirty="0" sz="3600" spc="-2455" b="1">
                <a:latin typeface="Arial"/>
                <a:cs typeface="Arial"/>
              </a:rPr>
              <a:t>м</a:t>
            </a:r>
            <a:r>
              <a:rPr dirty="0" baseline="-2450" sz="5100" spc="-75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600" spc="-1770" b="1">
                <a:latin typeface="Arial"/>
                <a:cs typeface="Arial"/>
              </a:rPr>
              <a:t>е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600" spc="-1545" b="1">
                <a:latin typeface="Arial"/>
                <a:cs typeface="Arial"/>
              </a:rPr>
              <a:t>т</a:t>
            </a:r>
            <a:r>
              <a:rPr dirty="0" baseline="-2450" sz="5100" spc="-75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600" spc="-1545" b="1">
                <a:latin typeface="Arial"/>
                <a:cs typeface="Arial"/>
              </a:rPr>
              <a:t>т</a:t>
            </a:r>
            <a:r>
              <a:rPr dirty="0" baseline="-2450" sz="5100" spc="-75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350" spc="-720" b="1">
                <a:latin typeface="Arial"/>
                <a:cs typeface="Arial"/>
              </a:rPr>
              <a:t>і</a:t>
            </a:r>
            <a:r>
              <a:rPr dirty="0" baseline="-2450" sz="5100" spc="135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baseline="-2450" sz="5100" spc="-217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350" spc="-1700" b="1">
                <a:latin typeface="Arial"/>
                <a:cs typeface="Arial"/>
              </a:rPr>
              <a:t>ә</a:t>
            </a:r>
            <a:r>
              <a:rPr dirty="0" baseline="-2450" sz="5100" spc="-187" b="1">
                <a:solidFill>
                  <a:srgbClr val="ABB4BE"/>
                </a:solidFill>
                <a:latin typeface="Arial"/>
                <a:cs typeface="Arial"/>
              </a:rPr>
              <a:t>ә</a:t>
            </a:r>
            <a:r>
              <a:rPr dirty="0" sz="3600" spc="-2045" b="1">
                <a:latin typeface="Arial"/>
                <a:cs typeface="Arial"/>
              </a:rPr>
              <a:t>р</a:t>
            </a:r>
            <a:r>
              <a:rPr dirty="0" baseline="-2450" sz="5100" spc="-195" b="1">
                <a:solidFill>
                  <a:srgbClr val="ABB4BE"/>
                </a:solidFill>
                <a:latin typeface="Arial"/>
                <a:cs typeface="Arial"/>
              </a:rPr>
              <a:t>р</a:t>
            </a:r>
            <a:r>
              <a:rPr dirty="0" sz="3350" spc="-785" b="1">
                <a:latin typeface="Arial"/>
                <a:cs typeface="Arial"/>
              </a:rPr>
              <a:t>і</a:t>
            </a:r>
            <a:r>
              <a:rPr dirty="0" baseline="-2450" sz="5100" spc="-179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600" spc="-2005" b="1">
                <a:latin typeface="Arial"/>
                <a:cs typeface="Arial"/>
              </a:rPr>
              <a:t>п</a:t>
            </a:r>
            <a:r>
              <a:rPr dirty="0" baseline="-2450" sz="5100" spc="-179" b="1">
                <a:solidFill>
                  <a:srgbClr val="ABB4BE"/>
                </a:solidFill>
                <a:latin typeface="Arial"/>
                <a:cs typeface="Arial"/>
              </a:rPr>
              <a:t>п</a:t>
            </a:r>
            <a:r>
              <a:rPr dirty="0" sz="3600" spc="-1610" b="1">
                <a:latin typeface="Arial"/>
                <a:cs typeface="Arial"/>
              </a:rPr>
              <a:t>т</a:t>
            </a:r>
            <a:r>
              <a:rPr dirty="0" baseline="-2450" sz="5100" spc="-209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600" spc="-1835" b="1">
                <a:latin typeface="Arial"/>
                <a:cs typeface="Arial"/>
              </a:rPr>
              <a:t>е</a:t>
            </a:r>
            <a:r>
              <a:rPr dirty="0" baseline="-2450" sz="5100" spc="-187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600" spc="-1814" b="1">
                <a:latin typeface="Arial"/>
                <a:cs typeface="Arial"/>
              </a:rPr>
              <a:t>с</a:t>
            </a:r>
            <a:r>
              <a:rPr dirty="0" baseline="-2450" sz="5100" spc="-217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600" spc="-1610" b="1">
                <a:latin typeface="Arial"/>
                <a:cs typeface="Arial"/>
              </a:rPr>
              <a:t>т</a:t>
            </a:r>
            <a:r>
              <a:rPr dirty="0" baseline="-2450" sz="5100" spc="-209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600" spc="-1835" b="1">
                <a:latin typeface="Arial"/>
                <a:cs typeface="Arial"/>
              </a:rPr>
              <a:t>е</a:t>
            </a:r>
            <a:r>
              <a:rPr dirty="0" baseline="-2450" sz="5100" spc="-187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600" spc="-2045" b="1">
                <a:latin typeface="Arial"/>
                <a:cs typeface="Arial"/>
              </a:rPr>
              <a:t>р</a:t>
            </a:r>
            <a:r>
              <a:rPr dirty="0" baseline="-2450" sz="5100" spc="-195" b="1">
                <a:solidFill>
                  <a:srgbClr val="ABB4BE"/>
                </a:solidFill>
                <a:latin typeface="Arial"/>
                <a:cs typeface="Arial"/>
              </a:rPr>
              <a:t>р</a:t>
            </a:r>
            <a:r>
              <a:rPr dirty="0" sz="3700" spc="-1030" b="1">
                <a:latin typeface="Gadugi"/>
                <a:cs typeface="Gadugi"/>
              </a:rPr>
              <a:t>!</a:t>
            </a:r>
            <a:r>
              <a:rPr dirty="0" baseline="-2450" sz="5100" spc="37">
                <a:solidFill>
                  <a:srgbClr val="ABB4BE"/>
                </a:solidFill>
                <a:latin typeface="Arial Black"/>
                <a:cs typeface="Arial Black"/>
              </a:rPr>
              <a:t>!</a:t>
            </a:r>
            <a:endParaRPr baseline="-2450" sz="5100">
              <a:latin typeface="Arial Black"/>
              <a:cs typeface="Arial Black"/>
            </a:endParaRPr>
          </a:p>
          <a:p>
            <a:pPr algn="ctr" marL="12700" marR="5080">
              <a:lnSpc>
                <a:spcPts val="4050"/>
              </a:lnSpc>
              <a:spcBef>
                <a:spcPts val="215"/>
              </a:spcBef>
            </a:pPr>
            <a:r>
              <a:rPr dirty="0" sz="3600" spc="-2830" b="1">
                <a:latin typeface="Arial"/>
                <a:cs typeface="Arial"/>
              </a:rPr>
              <a:t>М</a:t>
            </a:r>
            <a:r>
              <a:rPr dirty="0" baseline="-2450" sz="5100" spc="-120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350" spc="-1664" b="1">
                <a:latin typeface="Arial"/>
                <a:cs typeface="Arial"/>
              </a:rPr>
              <a:t>ә</a:t>
            </a:r>
            <a:r>
              <a:rPr dirty="0" baseline="-2450" sz="5100" spc="-135" b="1">
                <a:solidFill>
                  <a:srgbClr val="ABB4BE"/>
                </a:solidFill>
                <a:latin typeface="Arial"/>
                <a:cs typeface="Arial"/>
              </a:rPr>
              <a:t>ә</a:t>
            </a:r>
            <a:r>
              <a:rPr dirty="0" sz="3600" spc="-1780" b="1">
                <a:latin typeface="Arial"/>
                <a:cs typeface="Arial"/>
              </a:rPr>
              <a:t>с</a:t>
            </a:r>
            <a:r>
              <a:rPr dirty="0" baseline="-2450" sz="5100" spc="-165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600" spc="-2095" b="1">
                <a:latin typeface="Arial"/>
                <a:cs typeface="Arial"/>
              </a:rPr>
              <a:t>л</a:t>
            </a:r>
            <a:r>
              <a:rPr dirty="0" baseline="-2450" sz="5100" spc="-142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600" spc="-2035" b="1">
                <a:latin typeface="Arial"/>
                <a:cs typeface="Arial"/>
              </a:rPr>
              <a:t>и</a:t>
            </a:r>
            <a:r>
              <a:rPr dirty="0" baseline="-2450" sz="5100" spc="-112" b="1">
                <a:solidFill>
                  <a:srgbClr val="ABB4BE"/>
                </a:solidFill>
                <a:latin typeface="Arial"/>
                <a:cs typeface="Arial"/>
              </a:rPr>
              <a:t>и</a:t>
            </a:r>
            <a:r>
              <a:rPr dirty="0" sz="3600" spc="-1795" b="1">
                <a:latin typeface="Arial"/>
                <a:cs typeface="Arial"/>
              </a:rPr>
              <a:t>х</a:t>
            </a:r>
            <a:r>
              <a:rPr dirty="0" baseline="-2450" sz="5100" spc="-135" b="1">
                <a:solidFill>
                  <a:srgbClr val="ABB4BE"/>
                </a:solidFill>
                <a:latin typeface="Arial"/>
                <a:cs typeface="Arial"/>
              </a:rPr>
              <a:t>х</a:t>
            </a:r>
            <a:r>
              <a:rPr dirty="0" sz="3600" spc="-1810" b="1">
                <a:latin typeface="Arial"/>
                <a:cs typeface="Arial"/>
              </a:rPr>
              <a:t>а</a:t>
            </a:r>
            <a:r>
              <a:rPr dirty="0" baseline="-2450" sz="5100" spc="-127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600" spc="-1575" b="1">
                <a:latin typeface="Arial"/>
                <a:cs typeface="Arial"/>
              </a:rPr>
              <a:t>т</a:t>
            </a:r>
            <a:r>
              <a:rPr dirty="0" baseline="-2450" sz="5100" spc="89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baseline="-2450" sz="5100" spc="-307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600" spc="-1955" b="1">
                <a:latin typeface="Arial"/>
                <a:cs typeface="Arial"/>
              </a:rPr>
              <a:t>п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п</a:t>
            </a:r>
            <a:r>
              <a:rPr dirty="0" sz="3600" spc="-1785" b="1">
                <a:latin typeface="Arial"/>
                <a:cs typeface="Arial"/>
              </a:rPr>
              <a:t>е</a:t>
            </a:r>
            <a:r>
              <a:rPr dirty="0" baseline="-2450" sz="5100" spc="-112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600" spc="-1970" b="1">
                <a:latin typeface="Arial"/>
                <a:cs typeface="Arial"/>
              </a:rPr>
              <a:t>н</a:t>
            </a:r>
            <a:r>
              <a:rPr dirty="0" baseline="-2450" sz="5100" spc="112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baseline="-2450" sz="5100" spc="-300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350" spc="-1639" b="1">
                <a:latin typeface="Arial"/>
                <a:cs typeface="Arial"/>
              </a:rPr>
              <a:t>ү</a:t>
            </a:r>
            <a:r>
              <a:rPr dirty="0" baseline="-2450" sz="5100" spc="-82" b="1">
                <a:solidFill>
                  <a:srgbClr val="ABB4BE"/>
                </a:solidFill>
                <a:latin typeface="Arial"/>
                <a:cs typeface="Arial"/>
              </a:rPr>
              <a:t>ү</a:t>
            </a:r>
            <a:r>
              <a:rPr dirty="0" sz="3600" spc="-1590" b="1">
                <a:latin typeface="Arial"/>
                <a:cs typeface="Arial"/>
              </a:rPr>
              <a:t>к</a:t>
            </a:r>
            <a:r>
              <a:rPr dirty="0" baseline="-2450" sz="5100" spc="-44" b="1">
                <a:solidFill>
                  <a:srgbClr val="ABB4BE"/>
                </a:solidFill>
                <a:latin typeface="Arial"/>
                <a:cs typeface="Arial"/>
              </a:rPr>
              <a:t>к</a:t>
            </a:r>
            <a:r>
              <a:rPr dirty="0" sz="3350" spc="-710" b="1">
                <a:latin typeface="Arial"/>
                <a:cs typeface="Arial"/>
              </a:rPr>
              <a:t>і</a:t>
            </a:r>
            <a:r>
              <a:rPr dirty="0" baseline="-2450" sz="5100" spc="-67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600" spc="-2445" b="1">
                <a:latin typeface="Arial"/>
                <a:cs typeface="Arial"/>
              </a:rPr>
              <a:t>м</a:t>
            </a:r>
            <a:r>
              <a:rPr dirty="0" baseline="-2450" sz="5100" spc="-60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600" spc="-1760" b="1">
                <a:latin typeface="Arial"/>
                <a:cs typeface="Arial"/>
              </a:rPr>
              <a:t>е</a:t>
            </a:r>
            <a:r>
              <a:rPr dirty="0" baseline="-2450" sz="5100" spc="-75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600" spc="-1535" b="1">
                <a:latin typeface="Arial"/>
                <a:cs typeface="Arial"/>
              </a:rPr>
              <a:t>т</a:t>
            </a:r>
            <a:r>
              <a:rPr dirty="0" baseline="-2450" sz="5100" spc="-60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600" spc="-1535" b="1">
                <a:latin typeface="Arial"/>
                <a:cs typeface="Arial"/>
              </a:rPr>
              <a:t>т</a:t>
            </a:r>
            <a:r>
              <a:rPr dirty="0" baseline="-2450" sz="5100" spc="-60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350" spc="-710" b="1">
                <a:latin typeface="Arial"/>
                <a:cs typeface="Arial"/>
              </a:rPr>
              <a:t>і</a:t>
            </a:r>
            <a:r>
              <a:rPr dirty="0" baseline="-2450" sz="5100" spc="-67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600" spc="-1590" b="1">
                <a:latin typeface="Arial"/>
                <a:cs typeface="Arial"/>
              </a:rPr>
              <a:t>к</a:t>
            </a:r>
            <a:r>
              <a:rPr dirty="0" baseline="-2450" sz="5100" spc="150" b="1">
                <a:solidFill>
                  <a:srgbClr val="ABB4BE"/>
                </a:solidFill>
                <a:latin typeface="Arial"/>
                <a:cs typeface="Arial"/>
              </a:rPr>
              <a:t>к</a:t>
            </a:r>
            <a:r>
              <a:rPr dirty="0" baseline="-2450" sz="5100" spc="-300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600" spc="-1820" b="1">
                <a:latin typeface="Arial"/>
                <a:cs typeface="Arial"/>
              </a:rPr>
              <a:t>е</a:t>
            </a:r>
            <a:r>
              <a:rPr dirty="0" baseline="-2450" sz="5100" spc="-165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600" spc="-2505" b="1">
                <a:latin typeface="Arial"/>
                <a:cs typeface="Arial"/>
              </a:rPr>
              <a:t>м</a:t>
            </a:r>
            <a:r>
              <a:rPr dirty="0" baseline="-2450" sz="5100" spc="-150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600" spc="-1820" b="1">
                <a:latin typeface="Arial"/>
                <a:cs typeface="Arial"/>
              </a:rPr>
              <a:t>е</a:t>
            </a:r>
            <a:r>
              <a:rPr dirty="0" baseline="-2450" sz="5100" spc="-165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600" spc="-1800" b="1">
                <a:latin typeface="Arial"/>
                <a:cs typeface="Arial"/>
              </a:rPr>
              <a:t>с</a:t>
            </a:r>
            <a:r>
              <a:rPr dirty="0" baseline="-2450" sz="5100" spc="60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baseline="-2450" sz="5100" spc="-307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350" spc="-1675" b="1">
                <a:latin typeface="Arial"/>
                <a:cs typeface="Arial"/>
              </a:rPr>
              <a:t>ұ</a:t>
            </a:r>
            <a:r>
              <a:rPr dirty="0" baseline="-2450" sz="5100" spc="-135" b="1">
                <a:solidFill>
                  <a:srgbClr val="ABB4BE"/>
                </a:solidFill>
                <a:latin typeface="Arial"/>
                <a:cs typeface="Arial"/>
              </a:rPr>
              <a:t>ұ</a:t>
            </a:r>
            <a:r>
              <a:rPr dirty="0" sz="3600" spc="-2030" b="1">
                <a:latin typeface="Arial"/>
                <a:cs typeface="Arial"/>
              </a:rPr>
              <a:t>й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й</a:t>
            </a:r>
            <a:r>
              <a:rPr dirty="0" sz="3600" spc="-2850" b="1">
                <a:latin typeface="Arial"/>
                <a:cs typeface="Arial"/>
              </a:rPr>
              <a:t>ы</a:t>
            </a:r>
            <a:r>
              <a:rPr dirty="0" baseline="-2450" sz="5100" spc="-142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600" spc="-2480" b="1">
                <a:latin typeface="Arial"/>
                <a:cs typeface="Arial"/>
              </a:rPr>
              <a:t>м</a:t>
            </a:r>
            <a:r>
              <a:rPr dirty="0" baseline="-2450" sz="5100" spc="-112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600" spc="-2090" b="1">
                <a:latin typeface="Arial"/>
                <a:cs typeface="Arial"/>
              </a:rPr>
              <a:t>д</a:t>
            </a:r>
            <a:r>
              <a:rPr dirty="0" baseline="-2450" sz="5100" spc="-127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600" spc="-1805" b="1">
                <a:latin typeface="Arial"/>
                <a:cs typeface="Arial"/>
              </a:rPr>
              <a:t>а</a:t>
            </a:r>
            <a:r>
              <a:rPr dirty="0" baseline="-2450" sz="5100" spc="-120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600" spc="-2005" b="1">
                <a:latin typeface="Arial"/>
                <a:cs typeface="Arial"/>
              </a:rPr>
              <a:t>р</a:t>
            </a:r>
            <a:r>
              <a:rPr dirty="0" baseline="-2450" sz="5100" spc="97" b="1">
                <a:solidFill>
                  <a:srgbClr val="ABB4BE"/>
                </a:solidFill>
                <a:latin typeface="Arial"/>
                <a:cs typeface="Arial"/>
              </a:rPr>
              <a:t>р</a:t>
            </a:r>
            <a:r>
              <a:rPr dirty="0" baseline="-2450" sz="5100" spc="-300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600" spc="-1839" b="1">
                <a:latin typeface="Arial"/>
                <a:cs typeface="Arial"/>
              </a:rPr>
              <a:t>а</a:t>
            </a:r>
            <a:r>
              <a:rPr dirty="0" baseline="-2450" sz="5100" spc="-172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600" spc="-2039" b="1">
                <a:latin typeface="Arial"/>
                <a:cs typeface="Arial"/>
              </a:rPr>
              <a:t>р</a:t>
            </a:r>
            <a:r>
              <a:rPr dirty="0" baseline="-2450" sz="5100" spc="-187" b="1">
                <a:solidFill>
                  <a:srgbClr val="ABB4BE"/>
                </a:solidFill>
                <a:latin typeface="Arial"/>
                <a:cs typeface="Arial"/>
              </a:rPr>
              <a:t>р</a:t>
            </a:r>
            <a:r>
              <a:rPr dirty="0" sz="3600" spc="-1839" b="1">
                <a:latin typeface="Arial"/>
                <a:cs typeface="Arial"/>
              </a:rPr>
              <a:t>а</a:t>
            </a:r>
            <a:r>
              <a:rPr dirty="0" baseline="-2450" sz="5100" spc="-172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600" spc="-1810" b="1">
                <a:latin typeface="Arial"/>
                <a:cs typeface="Arial"/>
              </a:rPr>
              <a:t>с</a:t>
            </a:r>
            <a:r>
              <a:rPr dirty="0" baseline="-2450" sz="5100" spc="-209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600" spc="-2885" b="1">
                <a:latin typeface="Arial"/>
                <a:cs typeface="Arial"/>
              </a:rPr>
              <a:t>ы</a:t>
            </a:r>
            <a:r>
              <a:rPr dirty="0" baseline="-2450" sz="5100" spc="-195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600" spc="-2014" b="1">
                <a:latin typeface="Arial"/>
                <a:cs typeface="Arial"/>
              </a:rPr>
              <a:t>н</a:t>
            </a:r>
            <a:r>
              <a:rPr dirty="0" baseline="-2450" sz="5100" spc="-172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sz="3600" spc="-2125" b="1">
                <a:latin typeface="Arial"/>
                <a:cs typeface="Arial"/>
              </a:rPr>
              <a:t>д</a:t>
            </a:r>
            <a:r>
              <a:rPr dirty="0" baseline="-2450" sz="5100" spc="-179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600" spc="-1839" b="1">
                <a:latin typeface="Arial"/>
                <a:cs typeface="Arial"/>
              </a:rPr>
              <a:t>а</a:t>
            </a:r>
            <a:r>
              <a:rPr dirty="0" baseline="-2450" sz="5100" spc="-172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1250" b="1">
                <a:latin typeface="Arial"/>
                <a:cs typeface="Arial"/>
              </a:rPr>
              <a:t>ғ</a:t>
            </a:r>
            <a:r>
              <a:rPr dirty="0" baseline="-2450" sz="5100" spc="-157" b="1">
                <a:solidFill>
                  <a:srgbClr val="ABB4BE"/>
                </a:solidFill>
                <a:latin typeface="Arial"/>
                <a:cs typeface="Arial"/>
              </a:rPr>
              <a:t>ғ</a:t>
            </a:r>
            <a:r>
              <a:rPr dirty="0" sz="3600" spc="-2885" b="1">
                <a:latin typeface="Arial"/>
                <a:cs typeface="Arial"/>
              </a:rPr>
              <a:t>ы</a:t>
            </a:r>
            <a:r>
              <a:rPr dirty="0" baseline="-2450" sz="5100" spc="44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baseline="-2450" sz="5100" spc="1275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600" spc="-1780" b="1">
                <a:latin typeface="Arial"/>
                <a:cs typeface="Arial"/>
              </a:rPr>
              <a:t>с</a:t>
            </a:r>
            <a:r>
              <a:rPr dirty="0" baseline="-2450" sz="5100" spc="-165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600" spc="-1800" b="1">
                <a:latin typeface="Arial"/>
                <a:cs typeface="Arial"/>
              </a:rPr>
              <a:t>е</a:t>
            </a:r>
            <a:r>
              <a:rPr dirty="0" baseline="-2450" sz="5100" spc="-135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600" spc="-2010" b="1">
                <a:latin typeface="Arial"/>
                <a:cs typeface="Arial"/>
              </a:rPr>
              <a:t>р</a:t>
            </a:r>
            <a:r>
              <a:rPr dirty="0" baseline="-2450" sz="5100" spc="-142" b="1">
                <a:solidFill>
                  <a:srgbClr val="ABB4BE"/>
                </a:solidFill>
                <a:latin typeface="Arial"/>
                <a:cs typeface="Arial"/>
              </a:rPr>
              <a:t>р</a:t>
            </a:r>
            <a:r>
              <a:rPr dirty="0" sz="3350" spc="-750" b="1">
                <a:latin typeface="Arial"/>
                <a:cs typeface="Arial"/>
              </a:rPr>
              <a:t>і</a:t>
            </a:r>
            <a:r>
              <a:rPr dirty="0" baseline="-2450" sz="5100" spc="-127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600" spc="-1630" b="1">
                <a:latin typeface="Arial"/>
                <a:cs typeface="Arial"/>
              </a:rPr>
              <a:t>к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к</a:t>
            </a:r>
            <a:r>
              <a:rPr dirty="0" sz="3600" spc="-1575" b="1">
                <a:latin typeface="Arial"/>
                <a:cs typeface="Arial"/>
              </a:rPr>
              <a:t>т</a:t>
            </a:r>
            <a:r>
              <a:rPr dirty="0" baseline="-2450" sz="5100" spc="-157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600" spc="-1800" b="1">
                <a:latin typeface="Arial"/>
                <a:cs typeface="Arial"/>
              </a:rPr>
              <a:t>е</a:t>
            </a:r>
            <a:r>
              <a:rPr dirty="0" baseline="-2450" sz="5100" spc="-135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600" spc="-1780" b="1">
                <a:latin typeface="Arial"/>
                <a:cs typeface="Arial"/>
              </a:rPr>
              <a:t>с</a:t>
            </a:r>
            <a:r>
              <a:rPr dirty="0" baseline="-2450" sz="5100" spc="-165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600" spc="-1575" b="1">
                <a:latin typeface="Arial"/>
                <a:cs typeface="Arial"/>
              </a:rPr>
              <a:t>т</a:t>
            </a:r>
            <a:r>
              <a:rPr dirty="0" baseline="-2450" sz="5100" spc="-120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350" spc="-750" b="1">
                <a:latin typeface="Arial"/>
                <a:cs typeface="Arial"/>
              </a:rPr>
              <a:t>і</a:t>
            </a:r>
            <a:r>
              <a:rPr dirty="0" baseline="-2450" sz="5100" spc="-127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600" spc="-1630" b="1">
                <a:latin typeface="Arial"/>
                <a:cs typeface="Arial"/>
              </a:rPr>
              <a:t>к</a:t>
            </a:r>
            <a:r>
              <a:rPr dirty="0" baseline="-2450" sz="5100" spc="89" b="1">
                <a:solidFill>
                  <a:srgbClr val="ABB4BE"/>
                </a:solidFill>
                <a:latin typeface="Arial"/>
                <a:cs typeface="Arial"/>
              </a:rPr>
              <a:t>к</a:t>
            </a:r>
            <a:r>
              <a:rPr dirty="0" baseline="-2450" sz="5100" spc="-367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700" spc="-3585" b="1">
                <a:latin typeface="Gadugi"/>
                <a:cs typeface="Gadugi"/>
              </a:rPr>
              <a:t>—</a:t>
            </a:r>
            <a:r>
              <a:rPr dirty="0" baseline="-2450" sz="5100" spc="-1019">
                <a:solidFill>
                  <a:srgbClr val="ABB4BE"/>
                </a:solidFill>
                <a:latin typeface="Arial Black"/>
                <a:cs typeface="Arial Black"/>
              </a:rPr>
              <a:t>—</a:t>
            </a:r>
            <a:r>
              <a:rPr dirty="0" baseline="-2450" sz="5100" spc="-644">
                <a:solidFill>
                  <a:srgbClr val="ABB4BE"/>
                </a:solidFill>
                <a:latin typeface="Arial Black"/>
                <a:cs typeface="Arial Black"/>
              </a:rPr>
              <a:t> </a:t>
            </a:r>
            <a:r>
              <a:rPr dirty="0" sz="3600" spc="-1764" b="1">
                <a:latin typeface="Arial"/>
                <a:cs typeface="Arial"/>
              </a:rPr>
              <a:t>а</a:t>
            </a:r>
            <a:r>
              <a:rPr dirty="0" baseline="-2450" sz="5100" spc="-60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600" spc="-1555" b="1">
                <a:latin typeface="Arial"/>
                <a:cs typeface="Arial"/>
              </a:rPr>
              <a:t>з</a:t>
            </a:r>
            <a:r>
              <a:rPr dirty="0" baseline="-2450" sz="5100" spc="-52" b="1">
                <a:solidFill>
                  <a:srgbClr val="ABB4BE"/>
                </a:solidFill>
                <a:latin typeface="Arial"/>
                <a:cs typeface="Arial"/>
              </a:rPr>
              <a:t>з</a:t>
            </a:r>
            <a:r>
              <a:rPr dirty="0" sz="3600" spc="-1764" b="1">
                <a:latin typeface="Arial"/>
                <a:cs typeface="Arial"/>
              </a:rPr>
              <a:t>а</a:t>
            </a:r>
            <a:r>
              <a:rPr dirty="0" baseline="-2450" sz="5100" spc="-60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600" spc="-2440" b="1">
                <a:latin typeface="Arial"/>
                <a:cs typeface="Arial"/>
              </a:rPr>
              <a:t>м</a:t>
            </a:r>
            <a:r>
              <a:rPr dirty="0" baseline="-2450" sz="5100" spc="-52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600" spc="-1764" b="1">
                <a:latin typeface="Arial"/>
                <a:cs typeface="Arial"/>
              </a:rPr>
              <a:t>а</a:t>
            </a:r>
            <a:r>
              <a:rPr dirty="0" baseline="-2450" sz="5100" spc="-60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600" spc="-1530" b="1">
                <a:latin typeface="Arial"/>
                <a:cs typeface="Arial"/>
              </a:rPr>
              <a:t>т</a:t>
            </a:r>
            <a:r>
              <a:rPr dirty="0" baseline="-2450" sz="5100" spc="-52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600" spc="-1530" b="1">
                <a:latin typeface="Arial"/>
                <a:cs typeface="Arial"/>
              </a:rPr>
              <a:t>т</a:t>
            </a:r>
            <a:r>
              <a:rPr dirty="0" baseline="-2450" sz="5100" spc="-52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600" spc="-2810" b="1">
                <a:latin typeface="Arial"/>
                <a:cs typeface="Arial"/>
              </a:rPr>
              <a:t>ы</a:t>
            </a:r>
            <a:r>
              <a:rPr dirty="0" baseline="-2450" sz="5100" spc="-82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350" spc="-1475" b="1">
                <a:latin typeface="Arial"/>
                <a:cs typeface="Arial"/>
              </a:rPr>
              <a:t>қ</a:t>
            </a:r>
            <a:r>
              <a:rPr dirty="0" baseline="-2450" sz="5100" spc="157" b="1">
                <a:solidFill>
                  <a:srgbClr val="ABB4BE"/>
                </a:solidFill>
                <a:latin typeface="Arial"/>
                <a:cs typeface="Arial"/>
              </a:rPr>
              <a:t>қ</a:t>
            </a:r>
            <a:r>
              <a:rPr dirty="0" baseline="-2450" sz="5100" spc="-359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350" spc="-1450" b="1">
                <a:latin typeface="Arial"/>
                <a:cs typeface="Arial"/>
              </a:rPr>
              <a:t>қ</a:t>
            </a:r>
            <a:r>
              <a:rPr dirty="0" baseline="-2450" sz="5100" spc="-15" b="1">
                <a:solidFill>
                  <a:srgbClr val="ABB4BE"/>
                </a:solidFill>
                <a:latin typeface="Arial"/>
                <a:cs typeface="Arial"/>
              </a:rPr>
              <a:t>қ</a:t>
            </a:r>
            <a:r>
              <a:rPr dirty="0" sz="3600" spc="-1930" b="1">
                <a:latin typeface="Arial"/>
                <a:cs typeface="Arial"/>
              </a:rPr>
              <a:t>о</a:t>
            </a:r>
            <a:r>
              <a:rPr dirty="0" baseline="-2450" sz="5100" spc="-37" b="1">
                <a:solidFill>
                  <a:srgbClr val="ABB4BE"/>
                </a:solidFill>
                <a:latin typeface="Arial"/>
                <a:cs typeface="Arial"/>
              </a:rPr>
              <a:t>о</a:t>
            </a:r>
            <a:r>
              <a:rPr dirty="0" sz="3350" spc="-1150" b="1">
                <a:latin typeface="Arial"/>
                <a:cs typeface="Arial"/>
              </a:rPr>
              <a:t>ғ</a:t>
            </a:r>
            <a:r>
              <a:rPr dirty="0" baseline="-2450" sz="5100" spc="-7" b="1">
                <a:solidFill>
                  <a:srgbClr val="ABB4BE"/>
                </a:solidFill>
                <a:latin typeface="Arial"/>
                <a:cs typeface="Arial"/>
              </a:rPr>
              <a:t>ғ</a:t>
            </a:r>
            <a:r>
              <a:rPr dirty="0" sz="3600" spc="-1739" b="1">
                <a:latin typeface="Arial"/>
                <a:cs typeface="Arial"/>
              </a:rPr>
              <a:t>а</a:t>
            </a:r>
            <a:r>
              <a:rPr dirty="0" baseline="-2450" sz="5100" spc="-22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600" spc="-2415" b="1">
                <a:latin typeface="Arial"/>
                <a:cs typeface="Arial"/>
              </a:rPr>
              <a:t>м</a:t>
            </a:r>
            <a:r>
              <a:rPr dirty="0" baseline="-2450" sz="5100" spc="195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baseline="-2450" sz="5100" spc="-359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600" spc="-2445" b="1">
                <a:latin typeface="Arial"/>
                <a:cs typeface="Arial"/>
              </a:rPr>
              <a:t>м</a:t>
            </a:r>
            <a:r>
              <a:rPr dirty="0" baseline="-2450" sz="5100" spc="-60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600" spc="-1760" b="1">
                <a:latin typeface="Arial"/>
                <a:cs typeface="Arial"/>
              </a:rPr>
              <a:t>е</a:t>
            </a:r>
            <a:r>
              <a:rPr dirty="0" baseline="-2450" sz="5100" spc="-75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600" spc="-1945" b="1">
                <a:latin typeface="Arial"/>
                <a:cs typeface="Arial"/>
              </a:rPr>
              <a:t>н</a:t>
            </a:r>
            <a:r>
              <a:rPr dirty="0" baseline="-2450" sz="5100" spc="150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baseline="-2450" sz="5100" spc="-359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600" spc="-2445" b="1">
                <a:latin typeface="Arial"/>
                <a:cs typeface="Arial"/>
              </a:rPr>
              <a:t>м</a:t>
            </a:r>
            <a:r>
              <a:rPr dirty="0" baseline="-2450" sz="5100" spc="-60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600" spc="-1760" b="1">
                <a:latin typeface="Arial"/>
                <a:cs typeface="Arial"/>
              </a:rPr>
              <a:t>е</a:t>
            </a:r>
            <a:r>
              <a:rPr dirty="0" baseline="-2450" sz="5100" spc="-75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600" spc="-2445" b="1">
                <a:latin typeface="Arial"/>
                <a:cs typeface="Arial"/>
              </a:rPr>
              <a:t>м</a:t>
            </a:r>
            <a:r>
              <a:rPr dirty="0" baseline="-2450" sz="5100" spc="-60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600" spc="-2055" b="1">
                <a:latin typeface="Arial"/>
                <a:cs typeface="Arial"/>
              </a:rPr>
              <a:t>л</a:t>
            </a:r>
            <a:r>
              <a:rPr dirty="0" baseline="-2450" sz="5100" spc="-82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600" spc="-1760" b="1">
                <a:latin typeface="Arial"/>
                <a:cs typeface="Arial"/>
              </a:rPr>
              <a:t>е</a:t>
            </a:r>
            <a:r>
              <a:rPr dirty="0" baseline="-2450" sz="5100" spc="-75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600" spc="-1590" b="1">
                <a:latin typeface="Arial"/>
                <a:cs typeface="Arial"/>
              </a:rPr>
              <a:t>к</a:t>
            </a:r>
            <a:r>
              <a:rPr dirty="0" baseline="-2450" sz="5100" spc="-120" b="1">
                <a:solidFill>
                  <a:srgbClr val="ABB4BE"/>
                </a:solidFill>
                <a:latin typeface="Arial"/>
                <a:cs typeface="Arial"/>
              </a:rPr>
              <a:t>к</a:t>
            </a:r>
            <a:r>
              <a:rPr dirty="0" sz="3600" spc="-1760" b="1">
                <a:latin typeface="Arial"/>
                <a:cs typeface="Arial"/>
              </a:rPr>
              <a:t>е</a:t>
            </a:r>
            <a:r>
              <a:rPr dirty="0" baseline="-2450" sz="5100" spc="-75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600" spc="-1535" b="1">
                <a:latin typeface="Arial"/>
                <a:cs typeface="Arial"/>
              </a:rPr>
              <a:t>т</a:t>
            </a:r>
            <a:r>
              <a:rPr dirty="0" baseline="-2450" sz="5100" spc="-60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600" spc="-1535" b="1">
                <a:latin typeface="Arial"/>
                <a:cs typeface="Arial"/>
              </a:rPr>
              <a:t>т</a:t>
            </a:r>
            <a:r>
              <a:rPr dirty="0" baseline="-2450" sz="5100" spc="-60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350" spc="-710" b="1">
                <a:latin typeface="Arial"/>
                <a:cs typeface="Arial"/>
              </a:rPr>
              <a:t>і</a:t>
            </a:r>
            <a:r>
              <a:rPr dirty="0" baseline="-2450" sz="5100" spc="-67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600" spc="-1590" b="1">
                <a:latin typeface="Arial"/>
                <a:cs typeface="Arial"/>
              </a:rPr>
              <a:t>к</a:t>
            </a:r>
            <a:r>
              <a:rPr dirty="0" baseline="-2450" sz="5100" spc="150" b="1">
                <a:solidFill>
                  <a:srgbClr val="ABB4BE"/>
                </a:solidFill>
                <a:latin typeface="Arial"/>
                <a:cs typeface="Arial"/>
              </a:rPr>
              <a:t>к</a:t>
            </a:r>
            <a:r>
              <a:rPr dirty="0" baseline="-2450" sz="5100" spc="-359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600" spc="-1995" b="1">
                <a:latin typeface="Arial"/>
                <a:cs typeface="Arial"/>
              </a:rPr>
              <a:t>б</a:t>
            </a:r>
            <a:r>
              <a:rPr dirty="0" baseline="-2450" sz="5100" spc="-120" b="1">
                <a:solidFill>
                  <a:srgbClr val="ABB4BE"/>
                </a:solidFill>
                <a:latin typeface="Arial"/>
                <a:cs typeface="Arial"/>
              </a:rPr>
              <a:t>б</a:t>
            </a:r>
            <a:r>
              <a:rPr dirty="0" sz="3600" spc="-2020" b="1">
                <a:latin typeface="Arial"/>
                <a:cs typeface="Arial"/>
              </a:rPr>
              <a:t>и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и</a:t>
            </a:r>
            <a:r>
              <a:rPr dirty="0" sz="3600" spc="-2080" b="1">
                <a:latin typeface="Arial"/>
                <a:cs typeface="Arial"/>
              </a:rPr>
              <a:t>л</a:t>
            </a:r>
            <a:r>
              <a:rPr dirty="0" baseline="-2450" sz="5100" spc="-120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350" spc="-735" b="1">
                <a:latin typeface="Arial"/>
                <a:cs typeface="Arial"/>
              </a:rPr>
              <a:t>і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600" spc="-1614" b="1">
                <a:latin typeface="Arial"/>
                <a:cs typeface="Arial"/>
              </a:rPr>
              <a:t>к</a:t>
            </a:r>
            <a:r>
              <a:rPr dirty="0" baseline="-2450" sz="5100" spc="112" b="1">
                <a:solidFill>
                  <a:srgbClr val="ABB4BE"/>
                </a:solidFill>
                <a:latin typeface="Arial"/>
                <a:cs typeface="Arial"/>
              </a:rPr>
              <a:t>к</a:t>
            </a:r>
            <a:r>
              <a:rPr dirty="0" baseline="-2450" sz="5100" spc="1275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600" spc="-1839" b="1">
                <a:latin typeface="Arial"/>
                <a:cs typeface="Arial"/>
              </a:rPr>
              <a:t>а</a:t>
            </a:r>
            <a:r>
              <a:rPr dirty="0" baseline="-2450" sz="5100" spc="-172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600" spc="-2039" b="1">
                <a:latin typeface="Arial"/>
                <a:cs typeface="Arial"/>
              </a:rPr>
              <a:t>р</a:t>
            </a:r>
            <a:r>
              <a:rPr dirty="0" baseline="-2450" sz="5100" spc="-187" b="1">
                <a:solidFill>
                  <a:srgbClr val="ABB4BE"/>
                </a:solidFill>
                <a:latin typeface="Arial"/>
                <a:cs typeface="Arial"/>
              </a:rPr>
              <a:t>р</a:t>
            </a:r>
            <a:r>
              <a:rPr dirty="0" sz="3600" spc="-1839" b="1">
                <a:latin typeface="Arial"/>
                <a:cs typeface="Arial"/>
              </a:rPr>
              <a:t>а</a:t>
            </a:r>
            <a:r>
              <a:rPr dirty="0" baseline="-2450" sz="5100" spc="-172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600" spc="-1810" b="1">
                <a:latin typeface="Arial"/>
                <a:cs typeface="Arial"/>
              </a:rPr>
              <a:t>с</a:t>
            </a:r>
            <a:r>
              <a:rPr dirty="0" baseline="-2450" sz="5100" spc="-209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600" spc="-2885" b="1">
                <a:latin typeface="Arial"/>
                <a:cs typeface="Arial"/>
              </a:rPr>
              <a:t>ы</a:t>
            </a:r>
            <a:r>
              <a:rPr dirty="0" baseline="-2450" sz="5100" spc="-195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600" spc="-2014" b="1">
                <a:latin typeface="Arial"/>
                <a:cs typeface="Arial"/>
              </a:rPr>
              <a:t>н</a:t>
            </a:r>
            <a:r>
              <a:rPr dirty="0" baseline="-2450" sz="5100" spc="-172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sz="3600" spc="-2125" b="1">
                <a:latin typeface="Arial"/>
                <a:cs typeface="Arial"/>
              </a:rPr>
              <a:t>д</a:t>
            </a:r>
            <a:r>
              <a:rPr dirty="0" baseline="-2450" sz="5100" spc="-179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600" spc="-1839" b="1">
                <a:latin typeface="Arial"/>
                <a:cs typeface="Arial"/>
              </a:rPr>
              <a:t>а</a:t>
            </a:r>
            <a:r>
              <a:rPr dirty="0" baseline="-2450" sz="5100" spc="-172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1250" b="1">
                <a:latin typeface="Arial"/>
                <a:cs typeface="Arial"/>
              </a:rPr>
              <a:t>ғ</a:t>
            </a:r>
            <a:r>
              <a:rPr dirty="0" baseline="-2450" sz="5100" spc="-157" b="1">
                <a:solidFill>
                  <a:srgbClr val="ABB4BE"/>
                </a:solidFill>
                <a:latin typeface="Arial"/>
                <a:cs typeface="Arial"/>
              </a:rPr>
              <a:t>ғ</a:t>
            </a:r>
            <a:r>
              <a:rPr dirty="0" sz="3600" spc="-2885" b="1">
                <a:latin typeface="Arial"/>
                <a:cs typeface="Arial"/>
              </a:rPr>
              <a:t>ы</a:t>
            </a:r>
            <a:r>
              <a:rPr dirty="0" baseline="-2450" sz="5100" spc="44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baseline="-2450" sz="5100" spc="-217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600" spc="-2030" b="1">
                <a:latin typeface="Arial"/>
                <a:cs typeface="Arial"/>
              </a:rPr>
              <a:t>б</a:t>
            </a:r>
            <a:r>
              <a:rPr dirty="0" baseline="-2450" sz="5100" spc="-172" b="1">
                <a:solidFill>
                  <a:srgbClr val="ABB4BE"/>
                </a:solidFill>
                <a:latin typeface="Arial"/>
                <a:cs typeface="Arial"/>
              </a:rPr>
              <a:t>б</a:t>
            </a:r>
            <a:r>
              <a:rPr dirty="0" sz="3600" spc="-1830" b="1">
                <a:latin typeface="Arial"/>
                <a:cs typeface="Arial"/>
              </a:rPr>
              <a:t>а</a:t>
            </a:r>
            <a:r>
              <a:rPr dirty="0" baseline="-2450" sz="5100" spc="-157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600" spc="-2055" b="1">
                <a:latin typeface="Arial"/>
                <a:cs typeface="Arial"/>
              </a:rPr>
              <a:t>й</a:t>
            </a:r>
            <a:r>
              <a:rPr dirty="0" baseline="-2450" sz="5100" spc="-142" b="1">
                <a:solidFill>
                  <a:srgbClr val="ABB4BE"/>
                </a:solidFill>
                <a:latin typeface="Arial"/>
                <a:cs typeface="Arial"/>
              </a:rPr>
              <a:t>й</a:t>
            </a:r>
            <a:r>
              <a:rPr dirty="0" sz="3600" spc="-2115" b="1">
                <a:latin typeface="Arial"/>
                <a:cs typeface="Arial"/>
              </a:rPr>
              <a:t>л</a:t>
            </a:r>
            <a:r>
              <a:rPr dirty="0" baseline="-2450" sz="5100" spc="-172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600" spc="-1830" b="1">
                <a:latin typeface="Arial"/>
                <a:cs typeface="Arial"/>
              </a:rPr>
              <a:t>а</a:t>
            </a:r>
            <a:r>
              <a:rPr dirty="0" baseline="-2450" sz="5100" spc="-157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600" spc="-2005" b="1">
                <a:latin typeface="Arial"/>
                <a:cs typeface="Arial"/>
              </a:rPr>
              <a:t>н</a:t>
            </a:r>
            <a:r>
              <a:rPr dirty="0" baseline="-2450" sz="5100" spc="-157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sz="3600" spc="-2875" b="1">
                <a:latin typeface="Arial"/>
                <a:cs typeface="Arial"/>
              </a:rPr>
              <a:t>ы</a:t>
            </a:r>
            <a:r>
              <a:rPr dirty="0" baseline="-2450" sz="5100" spc="-179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600" spc="-1800" b="1">
                <a:latin typeface="Arial"/>
                <a:cs typeface="Arial"/>
              </a:rPr>
              <a:t>с</a:t>
            </a:r>
            <a:r>
              <a:rPr dirty="0" baseline="-2450" sz="5100" spc="-195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600" spc="-1595" b="1">
                <a:latin typeface="Arial"/>
                <a:cs typeface="Arial"/>
              </a:rPr>
              <a:t>т</a:t>
            </a:r>
            <a:r>
              <a:rPr dirty="0" baseline="-2450" sz="5100" spc="-150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600" spc="-2875" b="1">
                <a:latin typeface="Arial"/>
                <a:cs typeface="Arial"/>
              </a:rPr>
              <a:t>ы</a:t>
            </a:r>
            <a:r>
              <a:rPr dirty="0" baseline="-2450" sz="5100" spc="60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baseline="-2450" sz="5100" spc="-217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600" spc="-1970" b="1">
                <a:latin typeface="Arial"/>
                <a:cs typeface="Arial"/>
              </a:rPr>
              <a:t>н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sz="3600" spc="-2840" b="1">
                <a:latin typeface="Arial"/>
                <a:cs typeface="Arial"/>
              </a:rPr>
              <a:t>ы</a:t>
            </a:r>
            <a:r>
              <a:rPr dirty="0" baseline="-2450" sz="5100" spc="-127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350" spc="-1205" b="1">
                <a:latin typeface="Arial"/>
                <a:cs typeface="Arial"/>
              </a:rPr>
              <a:t>ғ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ғ</a:t>
            </a:r>
            <a:r>
              <a:rPr dirty="0" sz="3600" spc="-1795" b="1">
                <a:latin typeface="Arial"/>
                <a:cs typeface="Arial"/>
              </a:rPr>
              <a:t>а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600" spc="-2020" b="1">
                <a:latin typeface="Arial"/>
                <a:cs typeface="Arial"/>
              </a:rPr>
              <a:t>й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й</a:t>
            </a:r>
            <a:r>
              <a:rPr dirty="0" sz="3600" spc="-1560" b="1">
                <a:latin typeface="Arial"/>
                <a:cs typeface="Arial"/>
              </a:rPr>
              <a:t>т</a:t>
            </a:r>
            <a:r>
              <a:rPr dirty="0" baseline="-2450" sz="5100" spc="-97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600" spc="-1785" b="1">
                <a:latin typeface="Arial"/>
                <a:cs typeface="Arial"/>
              </a:rPr>
              <a:t>у</a:t>
            </a:r>
            <a:r>
              <a:rPr dirty="0" baseline="-2450" sz="5100" spc="-217" b="1">
                <a:solidFill>
                  <a:srgbClr val="ABB4BE"/>
                </a:solidFill>
                <a:latin typeface="Arial"/>
                <a:cs typeface="Arial"/>
              </a:rPr>
              <a:t>у</a:t>
            </a:r>
            <a:r>
              <a:rPr dirty="0" sz="3600" spc="-2080" b="1">
                <a:latin typeface="Arial"/>
                <a:cs typeface="Arial"/>
              </a:rPr>
              <a:t>д</a:t>
            </a:r>
            <a:r>
              <a:rPr dirty="0" baseline="-2450" sz="5100" spc="-112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600" spc="-2840" b="1">
                <a:latin typeface="Arial"/>
                <a:cs typeface="Arial"/>
              </a:rPr>
              <a:t>ы</a:t>
            </a:r>
            <a:r>
              <a:rPr dirty="0" baseline="-2450" sz="5100" spc="-127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350" spc="-1830" b="1">
                <a:latin typeface="Arial"/>
                <a:cs typeface="Arial"/>
              </a:rPr>
              <a:t>ң</a:t>
            </a:r>
            <a:r>
              <a:rPr dirty="0" baseline="-2450" sz="5100" spc="112" b="1">
                <a:solidFill>
                  <a:srgbClr val="ABB4BE"/>
                </a:solidFill>
                <a:latin typeface="Arial"/>
                <a:cs typeface="Arial"/>
              </a:rPr>
              <a:t>ң</a:t>
            </a:r>
            <a:r>
              <a:rPr dirty="0" baseline="-2450" sz="5100" spc="-217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600" spc="-1540" b="1">
                <a:latin typeface="Arial"/>
                <a:cs typeface="Arial"/>
              </a:rPr>
              <a:t>т</a:t>
            </a:r>
            <a:r>
              <a:rPr dirty="0" baseline="-2450" sz="5100" spc="-67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600" spc="-2000" b="1">
                <a:latin typeface="Arial"/>
                <a:cs typeface="Arial"/>
              </a:rPr>
              <a:t>и</a:t>
            </a:r>
            <a:r>
              <a:rPr dirty="0" baseline="-2450" sz="5100" spc="-60" b="1">
                <a:solidFill>
                  <a:srgbClr val="ABB4BE"/>
                </a:solidFill>
                <a:latin typeface="Arial"/>
                <a:cs typeface="Arial"/>
              </a:rPr>
              <a:t>и</a:t>
            </a:r>
            <a:r>
              <a:rPr dirty="0" sz="3350" spc="-715" b="1">
                <a:latin typeface="Arial"/>
                <a:cs typeface="Arial"/>
              </a:rPr>
              <a:t>і</a:t>
            </a:r>
            <a:r>
              <a:rPr dirty="0" baseline="-2450" sz="5100" spc="-75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600" spc="-2450" b="1">
                <a:latin typeface="Arial"/>
                <a:cs typeface="Arial"/>
              </a:rPr>
              <a:t>м</a:t>
            </a:r>
            <a:r>
              <a:rPr dirty="0" baseline="-2450" sz="5100" spc="-67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600" spc="-2060" b="1">
                <a:latin typeface="Arial"/>
                <a:cs typeface="Arial"/>
              </a:rPr>
              <a:t>д</a:t>
            </a:r>
            <a:r>
              <a:rPr dirty="0" baseline="-2450" sz="5100" spc="-82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350" spc="-715" b="1">
                <a:latin typeface="Arial"/>
                <a:cs typeface="Arial"/>
              </a:rPr>
              <a:t>і</a:t>
            </a:r>
            <a:r>
              <a:rPr dirty="0" baseline="-2450" sz="5100" spc="142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baseline="-2450" sz="5100" spc="-217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350" spc="-1550" b="1">
                <a:latin typeface="Arial"/>
                <a:cs typeface="Arial"/>
              </a:rPr>
              <a:t>қ</a:t>
            </a:r>
            <a:r>
              <a:rPr dirty="0" baseline="-2450" sz="5100" spc="-135" b="1">
                <a:solidFill>
                  <a:srgbClr val="ABB4BE"/>
                </a:solidFill>
                <a:latin typeface="Arial"/>
                <a:cs typeface="Arial"/>
              </a:rPr>
              <a:t>қ</a:t>
            </a:r>
            <a:r>
              <a:rPr dirty="0" sz="3350" spc="-1710" b="1">
                <a:latin typeface="Arial"/>
                <a:cs typeface="Arial"/>
              </a:rPr>
              <a:t>ұ</a:t>
            </a:r>
            <a:r>
              <a:rPr dirty="0" baseline="-2450" sz="5100" spc="-187" b="1">
                <a:solidFill>
                  <a:srgbClr val="ABB4BE"/>
                </a:solidFill>
                <a:latin typeface="Arial"/>
                <a:cs typeface="Arial"/>
              </a:rPr>
              <a:t>ұ</a:t>
            </a:r>
            <a:r>
              <a:rPr dirty="0" sz="3600" spc="-2039" b="1">
                <a:latin typeface="Arial"/>
                <a:cs typeface="Arial"/>
              </a:rPr>
              <a:t>р</a:t>
            </a:r>
            <a:r>
              <a:rPr dirty="0" baseline="-2450" sz="5100" spc="-187" b="1">
                <a:solidFill>
                  <a:srgbClr val="ABB4BE"/>
                </a:solidFill>
                <a:latin typeface="Arial"/>
                <a:cs typeface="Arial"/>
              </a:rPr>
              <a:t>р</a:t>
            </a:r>
            <a:r>
              <a:rPr dirty="0" sz="3600" spc="-1839" b="1">
                <a:latin typeface="Arial"/>
                <a:cs typeface="Arial"/>
              </a:rPr>
              <a:t>а</a:t>
            </a:r>
            <a:r>
              <a:rPr dirty="0" baseline="-2450" sz="5100" spc="-172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600" spc="-2125" b="1">
                <a:latin typeface="Arial"/>
                <a:cs typeface="Arial"/>
              </a:rPr>
              <a:t>л</a:t>
            </a:r>
            <a:r>
              <a:rPr dirty="0" baseline="-2450" sz="5100" spc="-187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600" spc="-2885" b="1">
                <a:latin typeface="Arial"/>
                <a:cs typeface="Arial"/>
              </a:rPr>
              <a:t>ы</a:t>
            </a:r>
            <a:r>
              <a:rPr dirty="0" baseline="-2450" sz="5100" spc="-195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700" spc="-819" b="1">
                <a:latin typeface="Gadugi"/>
                <a:cs typeface="Gadugi"/>
              </a:rPr>
              <a:t>.</a:t>
            </a:r>
            <a:r>
              <a:rPr dirty="0" baseline="-2450" sz="5100" spc="44">
                <a:solidFill>
                  <a:srgbClr val="ABB4BE"/>
                </a:solidFill>
                <a:latin typeface="Arial Black"/>
                <a:cs typeface="Arial Black"/>
              </a:rPr>
              <a:t>.</a:t>
            </a:r>
            <a:endParaRPr baseline="-2450" sz="5100">
              <a:latin typeface="Arial Black"/>
              <a:cs typeface="Arial Black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536118" y="2537685"/>
            <a:ext cx="12524105" cy="3148965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algn="ctr" marL="12700" marR="5080">
              <a:lnSpc>
                <a:spcPts val="4050"/>
              </a:lnSpc>
              <a:spcBef>
                <a:spcPts val="459"/>
              </a:spcBef>
            </a:pPr>
            <a:r>
              <a:rPr dirty="0" sz="3600" spc="-2475" b="1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dirty="0" baseline="-2450" sz="5100" spc="-330" b="1">
                <a:solidFill>
                  <a:srgbClr val="ABB4BE"/>
                </a:solidFill>
                <a:latin typeface="Arial"/>
                <a:cs typeface="Arial"/>
              </a:rPr>
              <a:t>Б</a:t>
            </a:r>
            <a:r>
              <a:rPr dirty="0" sz="3350" spc="-1780" b="1">
                <a:solidFill>
                  <a:srgbClr val="FFFFFF"/>
                </a:solidFill>
                <a:latin typeface="Arial"/>
                <a:cs typeface="Arial"/>
              </a:rPr>
              <a:t>ұ</a:t>
            </a:r>
            <a:r>
              <a:rPr dirty="0" baseline="-2450" sz="5100" spc="-330" b="1">
                <a:solidFill>
                  <a:srgbClr val="ABB4BE"/>
                </a:solidFill>
                <a:latin typeface="Arial"/>
                <a:cs typeface="Arial"/>
              </a:rPr>
              <a:t>ұ</a:t>
            </a:r>
            <a:r>
              <a:rPr dirty="0" sz="3600" spc="-2195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baseline="-2450" sz="5100" spc="-60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baseline="-2450" sz="5100" spc="-397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350" spc="-1870" b="1">
                <a:solidFill>
                  <a:srgbClr val="FFFFFF"/>
                </a:solidFill>
                <a:latin typeface="Arial"/>
                <a:cs typeface="Arial"/>
              </a:rPr>
              <a:t>ө</a:t>
            </a:r>
            <a:r>
              <a:rPr dirty="0" baseline="-2450" sz="5100" spc="-157" b="1">
                <a:solidFill>
                  <a:srgbClr val="ABB4BE"/>
                </a:solidFill>
                <a:latin typeface="Arial"/>
                <a:cs typeface="Arial"/>
              </a:rPr>
              <a:t>ө</a:t>
            </a:r>
            <a:r>
              <a:rPr dirty="0" sz="3600" spc="-1610" b="1">
                <a:solidFill>
                  <a:srgbClr val="FFFFFF"/>
                </a:solidFill>
                <a:latin typeface="Arial"/>
                <a:cs typeface="Arial"/>
              </a:rPr>
              <a:t>з</a:t>
            </a:r>
            <a:r>
              <a:rPr dirty="0" baseline="-2450" sz="5100" spc="-135" b="1">
                <a:solidFill>
                  <a:srgbClr val="ABB4BE"/>
                </a:solidFill>
                <a:latin typeface="Arial"/>
                <a:cs typeface="Arial"/>
              </a:rPr>
              <a:t>з</a:t>
            </a:r>
            <a:r>
              <a:rPr dirty="0" sz="3600" spc="-1820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450" sz="5100" spc="-142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600" spc="-2020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baseline="-2450" sz="5100" spc="-157" b="1">
                <a:solidFill>
                  <a:srgbClr val="ABB4BE"/>
                </a:solidFill>
                <a:latin typeface="Arial"/>
                <a:cs typeface="Arial"/>
              </a:rPr>
              <a:t>р</a:t>
            </a:r>
            <a:r>
              <a:rPr dirty="0" sz="3600" spc="-1820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450" sz="5100" spc="75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baseline="-2450" sz="5100" spc="-390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350" spc="-1650" b="1">
                <a:solidFill>
                  <a:srgbClr val="FFFFFF"/>
                </a:solidFill>
                <a:latin typeface="Arial"/>
                <a:cs typeface="Arial"/>
              </a:rPr>
              <a:t>ә</a:t>
            </a:r>
            <a:r>
              <a:rPr dirty="0" baseline="-2450" sz="5100" spc="-112" b="1">
                <a:solidFill>
                  <a:srgbClr val="ABB4BE"/>
                </a:solidFill>
                <a:latin typeface="Arial"/>
                <a:cs typeface="Arial"/>
              </a:rPr>
              <a:t>ә</a:t>
            </a:r>
            <a:r>
              <a:rPr dirty="0" sz="3600" spc="-1995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baseline="-2450" sz="5100" spc="-120" b="1">
                <a:solidFill>
                  <a:srgbClr val="ABB4BE"/>
                </a:solidFill>
                <a:latin typeface="Arial"/>
                <a:cs typeface="Arial"/>
              </a:rPr>
              <a:t>р</a:t>
            </a:r>
            <a:r>
              <a:rPr dirty="0" sz="3600" spc="-1785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450" sz="5100" spc="-112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600" spc="-1614" b="1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dirty="0" baseline="-2450" sz="5100" spc="-157" b="1">
                <a:solidFill>
                  <a:srgbClr val="ABB4BE"/>
                </a:solidFill>
                <a:latin typeface="Arial"/>
                <a:cs typeface="Arial"/>
              </a:rPr>
              <a:t>к</a:t>
            </a:r>
            <a:r>
              <a:rPr dirty="0" sz="3600" spc="-1785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450" sz="5100" spc="-112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600" spc="-1560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2450" sz="5100" spc="-97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600" spc="-1560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2450" sz="5100" spc="-135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600" spc="-1785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450" sz="5100" spc="-112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600" spc="-1764" b="1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dirty="0" baseline="-2450" sz="5100" spc="-142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600" spc="-1560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2450" sz="5100" spc="-97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350" spc="-735" b="1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600" spc="-1614" b="1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dirty="0" baseline="-2450" sz="5100" spc="112" b="1">
                <a:solidFill>
                  <a:srgbClr val="ABB4BE"/>
                </a:solidFill>
                <a:latin typeface="Arial"/>
                <a:cs typeface="Arial"/>
              </a:rPr>
              <a:t>к</a:t>
            </a:r>
            <a:r>
              <a:rPr dirty="0" baseline="-2450" sz="5100" spc="-390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600" spc="-2345" b="1">
                <a:solidFill>
                  <a:srgbClr val="FFFFFF"/>
                </a:solidFill>
                <a:latin typeface="Arial"/>
                <a:cs typeface="Arial"/>
              </a:rPr>
              <a:t>ж</a:t>
            </a:r>
            <a:r>
              <a:rPr dirty="0" baseline="-2450" sz="5100" spc="-135" b="1">
                <a:solidFill>
                  <a:srgbClr val="ABB4BE"/>
                </a:solidFill>
                <a:latin typeface="Arial"/>
                <a:cs typeface="Arial"/>
              </a:rPr>
              <a:t>ж</a:t>
            </a:r>
            <a:r>
              <a:rPr dirty="0" sz="3600" spc="-177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600" spc="-1980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baseline="-2450" sz="5100" spc="-97" b="1">
                <a:solidFill>
                  <a:srgbClr val="ABB4BE"/>
                </a:solidFill>
                <a:latin typeface="Arial"/>
                <a:cs typeface="Arial"/>
              </a:rPr>
              <a:t>р</a:t>
            </a:r>
            <a:r>
              <a:rPr dirty="0" sz="3600" spc="-1280" b="1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dirty="0" baseline="-2450" sz="5100" spc="-67" b="1">
                <a:solidFill>
                  <a:srgbClr val="ABB4BE"/>
                </a:solidFill>
                <a:latin typeface="Arial"/>
                <a:cs typeface="Arial"/>
              </a:rPr>
              <a:t>г</a:t>
            </a:r>
            <a:r>
              <a:rPr dirty="0" sz="3350" spc="-720" b="1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dirty="0" baseline="-2450" sz="5100" spc="-82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600" spc="-2065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baseline="-2450" sz="5100" spc="-97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350" spc="-720" b="1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dirty="0" baseline="-2450" sz="5100" spc="-82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600" spc="-1600" b="1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dirty="0" baseline="-2450" sz="5100" spc="-60" b="1">
                <a:solidFill>
                  <a:srgbClr val="ABB4BE"/>
                </a:solidFill>
                <a:latin typeface="Arial"/>
                <a:cs typeface="Arial"/>
              </a:rPr>
              <a:t>к</a:t>
            </a:r>
            <a:r>
              <a:rPr dirty="0" sz="3600" spc="-1545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2450" sz="5100" spc="-75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350" spc="-720" b="1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dirty="0" baseline="-2450" sz="5100" spc="135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baseline="-2450" sz="5100" spc="-397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600" spc="-2060" b="1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baseline="-2450" sz="5100" spc="-82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600" spc="-1764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450" sz="5100" spc="-82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350" spc="-1810" b="1">
                <a:solidFill>
                  <a:srgbClr val="FFFFFF"/>
                </a:solidFill>
                <a:latin typeface="Arial"/>
                <a:cs typeface="Arial"/>
              </a:rPr>
              <a:t>ң</a:t>
            </a:r>
            <a:r>
              <a:rPr dirty="0" baseline="-2450" sz="5100" spc="-52" b="1">
                <a:solidFill>
                  <a:srgbClr val="ABB4BE"/>
                </a:solidFill>
                <a:latin typeface="Arial"/>
                <a:cs typeface="Arial"/>
              </a:rPr>
              <a:t>ң</a:t>
            </a:r>
            <a:r>
              <a:rPr dirty="0" sz="3600" spc="-1275" b="1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г</a:t>
            </a:r>
            <a:r>
              <a:rPr dirty="0" sz="3600" spc="-1764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450" sz="5100" spc="-82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600" spc="-2000" b="1">
                <a:solidFill>
                  <a:srgbClr val="FFFFFF"/>
                </a:solidFill>
                <a:latin typeface="Arial"/>
                <a:cs typeface="Arial"/>
              </a:rPr>
              <a:t>й</a:t>
            </a:r>
            <a:r>
              <a:rPr dirty="0" baseline="-2450" sz="5100" spc="-60" b="1">
                <a:solidFill>
                  <a:srgbClr val="ABB4BE"/>
                </a:solidFill>
                <a:latin typeface="Arial"/>
                <a:cs typeface="Arial"/>
              </a:rPr>
              <a:t>й</a:t>
            </a:r>
            <a:r>
              <a:rPr dirty="0" sz="3600" spc="-2060" b="1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baseline="-2450" sz="5100" spc="-82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600" spc="-1764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450" sz="5100" spc="142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baseline="-2450" sz="5100" spc="-390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350" spc="-1655" b="1">
                <a:solidFill>
                  <a:srgbClr val="FFFFFF"/>
                </a:solidFill>
                <a:latin typeface="Arial"/>
                <a:cs typeface="Arial"/>
              </a:rPr>
              <a:t>ә</a:t>
            </a:r>
            <a:r>
              <a:rPr dirty="0" baseline="-2450" sz="5100" spc="-120" b="1">
                <a:solidFill>
                  <a:srgbClr val="ABB4BE"/>
                </a:solidFill>
                <a:latin typeface="Arial"/>
                <a:cs typeface="Arial"/>
              </a:rPr>
              <a:t>ә</a:t>
            </a:r>
            <a:r>
              <a:rPr dirty="0" sz="3600" spc="-2085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baseline="-2450" sz="5100" spc="-127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600" spc="-1789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450" sz="5100" spc="-120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600" spc="-1789" b="1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dirty="0" baseline="-2450" sz="5100" spc="-127" b="1">
                <a:solidFill>
                  <a:srgbClr val="ABB4BE"/>
                </a:solidFill>
                <a:latin typeface="Arial"/>
                <a:cs typeface="Arial"/>
              </a:rPr>
              <a:t>у</a:t>
            </a:r>
            <a:r>
              <a:rPr dirty="0" sz="3600" spc="-2475" b="1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600" spc="-1789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450" sz="5100" spc="-120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600" spc="-1565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600" spc="-1565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350" spc="-740" b="1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dirty="0" baseline="-2450" sz="5100" spc="-112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600" spc="-1620" b="1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dirty="0" baseline="-2450" sz="5100" spc="104" b="1">
                <a:solidFill>
                  <a:srgbClr val="ABB4BE"/>
                </a:solidFill>
                <a:latin typeface="Arial"/>
                <a:cs typeface="Arial"/>
              </a:rPr>
              <a:t>к</a:t>
            </a:r>
            <a:r>
              <a:rPr dirty="0" baseline="-2450" sz="5100" spc="1275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600" spc="-2505" b="1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dirty="0" baseline="-2450" sz="5100" spc="-150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350" spc="-1685" b="1">
                <a:solidFill>
                  <a:srgbClr val="FFFFFF"/>
                </a:solidFill>
                <a:latin typeface="Arial"/>
                <a:cs typeface="Arial"/>
              </a:rPr>
              <a:t>ә</a:t>
            </a:r>
            <a:r>
              <a:rPr dirty="0" baseline="-2450" sz="5100" spc="-165" b="1">
                <a:solidFill>
                  <a:srgbClr val="ABB4BE"/>
                </a:solidFill>
                <a:latin typeface="Arial"/>
                <a:cs typeface="Arial"/>
              </a:rPr>
              <a:t>ә</a:t>
            </a:r>
            <a:r>
              <a:rPr dirty="0" sz="3600" spc="-1800" b="1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dirty="0" baseline="-2450" sz="5100" spc="-195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600" spc="-182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450" sz="5100" spc="-165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600" spc="-2115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baseline="-2450" sz="5100" spc="-172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600" spc="-182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450" sz="5100" spc="-165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600" spc="-2115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baseline="-2450" sz="5100" spc="-172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600" spc="-182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450" sz="5100" spc="-165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600" spc="-2030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baseline="-2450" sz="5100" spc="-172" b="1">
                <a:solidFill>
                  <a:srgbClr val="ABB4BE"/>
                </a:solidFill>
                <a:latin typeface="Arial"/>
                <a:cs typeface="Arial"/>
              </a:rPr>
              <a:t>р</a:t>
            </a:r>
            <a:r>
              <a:rPr dirty="0" sz="3600" spc="-2115" b="1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baseline="-2450" sz="5100" spc="-165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350" spc="-770" b="1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dirty="0" baseline="-2450" sz="5100" spc="60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baseline="-2450" sz="5100" spc="-352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600" spc="-1540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2450" sz="5100" spc="-67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600" spc="-2000" b="1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dirty="0" baseline="-2450" sz="5100" spc="-60" b="1">
                <a:solidFill>
                  <a:srgbClr val="ABB4BE"/>
                </a:solidFill>
                <a:latin typeface="Arial"/>
                <a:cs typeface="Arial"/>
              </a:rPr>
              <a:t>и</a:t>
            </a:r>
            <a:r>
              <a:rPr dirty="0" sz="3350" spc="-715" b="1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dirty="0" baseline="-2450" sz="5100" spc="-75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600" spc="-2450" b="1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dirty="0" baseline="-2450" sz="5100" spc="-67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600" spc="-2060" b="1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baseline="-2450" sz="5100" spc="-82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350" spc="-715" b="1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dirty="0" baseline="-2450" sz="5100" spc="142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baseline="-2450" sz="5100" spc="-352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600" spc="-2815" b="1">
                <a:solidFill>
                  <a:srgbClr val="FFFFFF"/>
                </a:solidFill>
                <a:latin typeface="Arial"/>
                <a:cs typeface="Arial"/>
              </a:rPr>
              <a:t>ш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ш</a:t>
            </a:r>
            <a:r>
              <a:rPr dirty="0" sz="3600" spc="-1785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450" sz="5100" spc="-112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600" spc="-2815" b="1">
                <a:solidFill>
                  <a:srgbClr val="FFFFFF"/>
                </a:solidFill>
                <a:latin typeface="Arial"/>
                <a:cs typeface="Arial"/>
              </a:rPr>
              <a:t>ш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ш</a:t>
            </a:r>
            <a:r>
              <a:rPr dirty="0" sz="3600" spc="-1785" b="1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dirty="0" baseline="-2450" sz="5100" spc="-120" b="1">
                <a:solidFill>
                  <a:srgbClr val="ABB4BE"/>
                </a:solidFill>
                <a:latin typeface="Arial"/>
                <a:cs typeface="Arial"/>
              </a:rPr>
              <a:t>у</a:t>
            </a:r>
            <a:r>
              <a:rPr dirty="0" sz="3600" spc="-1295" b="1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dirty="0" baseline="-2450" sz="5100" spc="-135" b="1">
                <a:solidFill>
                  <a:srgbClr val="ABB4BE"/>
                </a:solidFill>
                <a:latin typeface="Arial"/>
                <a:cs typeface="Arial"/>
              </a:rPr>
              <a:t>г</a:t>
            </a:r>
            <a:r>
              <a:rPr dirty="0" sz="3600" spc="-1785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450" sz="5100" spc="-112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700" spc="-780" b="1">
                <a:solidFill>
                  <a:srgbClr val="FFFFFF"/>
                </a:solidFill>
                <a:latin typeface="Gadugi"/>
                <a:cs typeface="Gadugi"/>
              </a:rPr>
              <a:t>,</a:t>
            </a:r>
            <a:r>
              <a:rPr dirty="0" baseline="-2450" sz="5100" spc="112">
                <a:solidFill>
                  <a:srgbClr val="ABB4BE"/>
                </a:solidFill>
                <a:latin typeface="Arial Black"/>
                <a:cs typeface="Arial Black"/>
              </a:rPr>
              <a:t>,</a:t>
            </a:r>
            <a:r>
              <a:rPr dirty="0" baseline="-2450" sz="5100" spc="-630">
                <a:solidFill>
                  <a:srgbClr val="ABB4BE"/>
                </a:solidFill>
                <a:latin typeface="Arial Black"/>
                <a:cs typeface="Arial Black"/>
              </a:rPr>
              <a:t> </a:t>
            </a:r>
            <a:r>
              <a:rPr dirty="0" sz="3600" spc="-1764" b="1">
                <a:solidFill>
                  <a:srgbClr val="FFFFFF"/>
                </a:solidFill>
                <a:latin typeface="Arial"/>
                <a:cs typeface="Arial"/>
              </a:rPr>
              <a:t>х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х</a:t>
            </a:r>
            <a:r>
              <a:rPr dirty="0" sz="3600" spc="-1780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450" sz="5100" spc="-82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600" spc="-2065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baseline="-2450" sz="5100" spc="-97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600" spc="-2825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350" spc="-1490" b="1">
                <a:solidFill>
                  <a:srgbClr val="FFFFFF"/>
                </a:solidFill>
                <a:latin typeface="Arial"/>
                <a:cs typeface="Arial"/>
              </a:rPr>
              <a:t>қ</a:t>
            </a:r>
            <a:r>
              <a:rPr dirty="0" baseline="-2450" sz="5100" spc="-44" b="1">
                <a:solidFill>
                  <a:srgbClr val="ABB4BE"/>
                </a:solidFill>
                <a:latin typeface="Arial"/>
                <a:cs typeface="Arial"/>
              </a:rPr>
              <a:t>қ</a:t>
            </a:r>
            <a:r>
              <a:rPr dirty="0" sz="3600" spc="-1545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2450" sz="5100" spc="-75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600" spc="-2825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350" spc="-1814" b="1">
                <a:solidFill>
                  <a:srgbClr val="FFFFFF"/>
                </a:solidFill>
                <a:latin typeface="Arial"/>
                <a:cs typeface="Arial"/>
              </a:rPr>
              <a:t>ң</a:t>
            </a:r>
            <a:r>
              <a:rPr dirty="0" baseline="-2450" sz="5100" spc="135" b="1">
                <a:solidFill>
                  <a:srgbClr val="ABB4BE"/>
                </a:solidFill>
                <a:latin typeface="Arial"/>
                <a:cs typeface="Arial"/>
              </a:rPr>
              <a:t>ң</a:t>
            </a:r>
            <a:r>
              <a:rPr dirty="0" baseline="-2450" sz="5100" spc="-352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600" spc="-1985" b="1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б</a:t>
            </a:r>
            <a:r>
              <a:rPr dirty="0" sz="3600" spc="-2010" b="1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dirty="0" baseline="-2450" sz="5100" spc="-75" b="1">
                <a:solidFill>
                  <a:srgbClr val="ABB4BE"/>
                </a:solidFill>
                <a:latin typeface="Arial"/>
                <a:cs typeface="Arial"/>
              </a:rPr>
              <a:t>и</a:t>
            </a:r>
            <a:r>
              <a:rPr dirty="0" sz="3600" spc="-2070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350" spc="-725" b="1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600" spc="-1605" b="1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dirty="0" baseline="-2450" sz="5100" spc="-67" b="1">
                <a:solidFill>
                  <a:srgbClr val="ABB4BE"/>
                </a:solidFill>
                <a:latin typeface="Arial"/>
                <a:cs typeface="Arial"/>
              </a:rPr>
              <a:t>к</a:t>
            </a:r>
            <a:r>
              <a:rPr dirty="0" sz="3600" spc="-1605" b="1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dirty="0" baseline="-2450" sz="5100" spc="-142" b="1">
                <a:solidFill>
                  <a:srgbClr val="ABB4BE"/>
                </a:solidFill>
                <a:latin typeface="Arial"/>
                <a:cs typeface="Arial"/>
              </a:rPr>
              <a:t>к</a:t>
            </a:r>
            <a:r>
              <a:rPr dirty="0" sz="3600" spc="-1775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450" sz="5100" spc="127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baseline="-2450" sz="5100" spc="-345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600" spc="-2100" b="1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baseline="-2450" sz="5100" spc="-142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600" spc="-1805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450" sz="5100" spc="-142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600" spc="-1315" b="1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dirty="0" baseline="-2450" sz="5100" spc="-165" b="1">
                <a:solidFill>
                  <a:srgbClr val="ABB4BE"/>
                </a:solidFill>
                <a:latin typeface="Arial"/>
                <a:cs typeface="Arial"/>
              </a:rPr>
              <a:t>г</a:t>
            </a:r>
            <a:r>
              <a:rPr dirty="0" sz="3600" spc="-1805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450" sz="5100" spc="-142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600" spc="-1989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baseline="-2450" sz="5100" spc="82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baseline="-2450" sz="5100" spc="1275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600" spc="-1780" b="1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dirty="0" baseline="-2450" sz="5100" spc="-165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600" spc="-180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450" sz="5100" spc="-135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600" spc="-1985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baseline="-2450" sz="5100" spc="-127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sz="3350" spc="-750" b="1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dirty="0" baseline="-2450" sz="5100" spc="-127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600" spc="-2485" b="1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dirty="0" baseline="-2450" sz="5100" spc="-120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350" spc="-750" b="1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dirty="0" baseline="-2450" sz="5100" spc="-127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600" spc="-1985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baseline="-2450" sz="5100" spc="89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baseline="-2450" sz="5100" spc="-345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600" spc="-1835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450" sz="5100" spc="-165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600" spc="-2035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baseline="-2450" sz="5100" spc="-217" b="1">
                <a:solidFill>
                  <a:srgbClr val="ABB4BE"/>
                </a:solidFill>
                <a:latin typeface="Arial"/>
                <a:cs typeface="Arial"/>
              </a:rPr>
              <a:t>р</a:t>
            </a:r>
            <a:r>
              <a:rPr dirty="0" sz="3600" spc="-1600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2450" sz="5100" spc="-157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600" spc="-1600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2450" sz="5100" spc="-157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600" spc="-2880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baseline="-2450" sz="5100" spc="-187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600" spc="-2035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baseline="-2450" sz="5100" spc="-217" b="1">
                <a:solidFill>
                  <a:srgbClr val="ABB4BE"/>
                </a:solidFill>
                <a:latin typeface="Arial"/>
                <a:cs typeface="Arial"/>
              </a:rPr>
              <a:t>р</a:t>
            </a:r>
            <a:r>
              <a:rPr dirty="0" sz="3600" spc="-1825" b="1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dirty="0" baseline="-2450" sz="5100" spc="-179" b="1">
                <a:solidFill>
                  <a:srgbClr val="ABB4BE"/>
                </a:solidFill>
                <a:latin typeface="Arial"/>
                <a:cs typeface="Arial"/>
              </a:rPr>
              <a:t>у</a:t>
            </a:r>
            <a:r>
              <a:rPr dirty="0" sz="3350" spc="-1245" b="1">
                <a:solidFill>
                  <a:srgbClr val="FFFFFF"/>
                </a:solidFill>
                <a:latin typeface="Arial"/>
                <a:cs typeface="Arial"/>
              </a:rPr>
              <a:t>ғ</a:t>
            </a:r>
            <a:r>
              <a:rPr dirty="0" baseline="-2450" sz="5100" spc="-150" b="1">
                <a:solidFill>
                  <a:srgbClr val="ABB4BE"/>
                </a:solidFill>
                <a:latin typeface="Arial"/>
                <a:cs typeface="Arial"/>
              </a:rPr>
              <a:t>ғ</a:t>
            </a:r>
            <a:r>
              <a:rPr dirty="0" sz="3600" spc="-1835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450" sz="5100" spc="-165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700" spc="-819" b="1">
                <a:solidFill>
                  <a:srgbClr val="FFFFFF"/>
                </a:solidFill>
                <a:latin typeface="Gadugi"/>
                <a:cs typeface="Gadugi"/>
              </a:rPr>
              <a:t>,</a:t>
            </a:r>
            <a:r>
              <a:rPr dirty="0" baseline="-2450" sz="5100" spc="52">
                <a:solidFill>
                  <a:srgbClr val="ABB4BE"/>
                </a:solidFill>
                <a:latin typeface="Arial Black"/>
                <a:cs typeface="Arial Black"/>
              </a:rPr>
              <a:t>,</a:t>
            </a:r>
            <a:r>
              <a:rPr dirty="0" baseline="-2450" sz="5100" spc="-630">
                <a:solidFill>
                  <a:srgbClr val="ABB4BE"/>
                </a:solidFill>
                <a:latin typeface="Arial Black"/>
                <a:cs typeface="Arial Black"/>
              </a:rPr>
              <a:t> </a:t>
            </a:r>
            <a:r>
              <a:rPr dirty="0" sz="3350" spc="-1480" b="1">
                <a:solidFill>
                  <a:srgbClr val="FFFFFF"/>
                </a:solidFill>
                <a:latin typeface="Arial"/>
                <a:cs typeface="Arial"/>
              </a:rPr>
              <a:t>қ</a:t>
            </a:r>
            <a:r>
              <a:rPr dirty="0" baseline="-2450" sz="5100" spc="-60" b="1">
                <a:solidFill>
                  <a:srgbClr val="ABB4BE"/>
                </a:solidFill>
                <a:latin typeface="Arial"/>
                <a:cs typeface="Arial"/>
              </a:rPr>
              <a:t>қ</a:t>
            </a:r>
            <a:r>
              <a:rPr dirty="0" sz="3600" spc="-1960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baseline="-2450" sz="5100" spc="-82" b="1">
                <a:solidFill>
                  <a:srgbClr val="ABB4BE"/>
                </a:solidFill>
                <a:latin typeface="Arial"/>
                <a:cs typeface="Arial"/>
              </a:rPr>
              <a:t>о</a:t>
            </a:r>
            <a:r>
              <a:rPr dirty="0" sz="3350" spc="-1180" b="1">
                <a:solidFill>
                  <a:srgbClr val="FFFFFF"/>
                </a:solidFill>
                <a:latin typeface="Arial"/>
                <a:cs typeface="Arial"/>
              </a:rPr>
              <a:t>ғ</a:t>
            </a:r>
            <a:r>
              <a:rPr dirty="0" baseline="-2450" sz="5100" spc="-52" b="1">
                <a:solidFill>
                  <a:srgbClr val="ABB4BE"/>
                </a:solidFill>
                <a:latin typeface="Arial"/>
                <a:cs typeface="Arial"/>
              </a:rPr>
              <a:t>ғ</a:t>
            </a:r>
            <a:r>
              <a:rPr dirty="0" sz="3600" spc="-1770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450" sz="5100" spc="-67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600" spc="-2445" b="1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dirty="0" baseline="-2450" sz="5100" spc="-60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600" spc="-2055" b="1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baseline="-2450" sz="5100" spc="-75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600" spc="-1770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450" sz="5100" spc="-67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600" spc="-1739" b="1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600" spc="-1535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2450" sz="5100" spc="-60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600" spc="-2815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350" spc="-1480" b="1">
                <a:solidFill>
                  <a:srgbClr val="FFFFFF"/>
                </a:solidFill>
                <a:latin typeface="Arial"/>
                <a:cs typeface="Arial"/>
              </a:rPr>
              <a:t>қ</a:t>
            </a:r>
            <a:r>
              <a:rPr dirty="0" baseline="-2450" sz="5100" spc="-30" b="1">
                <a:solidFill>
                  <a:srgbClr val="ABB4BE"/>
                </a:solidFill>
                <a:latin typeface="Arial"/>
                <a:cs typeface="Arial"/>
              </a:rPr>
              <a:t>қ</a:t>
            </a:r>
            <a:r>
              <a:rPr dirty="0" sz="3600" spc="-1535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2450" sz="5100" spc="-60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600" spc="-2815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350" spc="-1805" b="1">
                <a:solidFill>
                  <a:srgbClr val="FFFFFF"/>
                </a:solidFill>
                <a:latin typeface="Arial"/>
                <a:cs typeface="Arial"/>
              </a:rPr>
              <a:t>ң</a:t>
            </a:r>
            <a:r>
              <a:rPr dirty="0" baseline="-2450" sz="5100" spc="150" b="1">
                <a:solidFill>
                  <a:srgbClr val="ABB4BE"/>
                </a:solidFill>
                <a:latin typeface="Arial"/>
                <a:cs typeface="Arial"/>
              </a:rPr>
              <a:t>ң</a:t>
            </a:r>
            <a:r>
              <a:rPr dirty="0" baseline="-2450" sz="5100" spc="-337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600" spc="-2039" b="1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dirty="0" baseline="-2450" sz="5100" spc="-187" b="1">
                <a:solidFill>
                  <a:srgbClr val="ABB4BE"/>
                </a:solidFill>
                <a:latin typeface="Arial"/>
                <a:cs typeface="Arial"/>
              </a:rPr>
              <a:t>б</a:t>
            </a:r>
            <a:r>
              <a:rPr dirty="0" sz="3600" spc="-183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450" sz="5100" spc="-179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600" spc="-2125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baseline="-2450" sz="5100" spc="-187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600" spc="-1810" b="1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dirty="0" baseline="-2450" sz="5100" spc="-209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600" spc="-183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450" sz="5100" spc="-179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600" spc="-2014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baseline="-2450" sz="5100" spc="-172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sz="3600" spc="-2125" b="1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baseline="-2450" sz="5100" spc="-179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350" spc="-780" b="1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dirty="0" baseline="-2450" sz="5100" spc="-172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600" spc="-2125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baseline="-2450" sz="5100" spc="-187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350" spc="-780" b="1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dirty="0" baseline="-2450" sz="5100" spc="-172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600" spc="-1340" b="1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dirty="0" baseline="-2450" sz="5100" spc="-157" b="1">
                <a:solidFill>
                  <a:srgbClr val="ABB4BE"/>
                </a:solidFill>
                <a:latin typeface="Arial"/>
                <a:cs typeface="Arial"/>
              </a:rPr>
              <a:t>г</a:t>
            </a:r>
            <a:r>
              <a:rPr dirty="0" sz="3350" spc="-780" b="1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dirty="0" baseline="-2450" sz="5100" spc="-172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600" spc="-2014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baseline="-2450" sz="5100" spc="44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baseline="-2450" sz="5100" spc="1275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600" spc="-2080" b="1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baseline="-2450" sz="5100" spc="-112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600" spc="-1795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600" spc="-2470" b="1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dirty="0" baseline="-2450" sz="5100" spc="-97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600" spc="-2840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baseline="-2450" sz="5100" spc="-127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600" spc="-1560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2450" sz="5100" spc="-97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600" spc="-1785" b="1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dirty="0" baseline="-2450" sz="5100" spc="-120" b="1">
                <a:solidFill>
                  <a:srgbClr val="ABB4BE"/>
                </a:solidFill>
                <a:latin typeface="Arial"/>
                <a:cs typeface="Arial"/>
              </a:rPr>
              <a:t>у</a:t>
            </a:r>
            <a:r>
              <a:rPr dirty="0" sz="3350" spc="-1205" b="1">
                <a:solidFill>
                  <a:srgbClr val="FFFFFF"/>
                </a:solidFill>
                <a:latin typeface="Arial"/>
                <a:cs typeface="Arial"/>
              </a:rPr>
              <a:t>ғ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ғ</a:t>
            </a:r>
            <a:r>
              <a:rPr dirty="0" sz="3600" spc="-1795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450" sz="5100" spc="112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baseline="-2450" sz="5100" spc="-382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600" spc="-2340" b="1">
                <a:solidFill>
                  <a:srgbClr val="FFFFFF"/>
                </a:solidFill>
                <a:latin typeface="Arial"/>
                <a:cs typeface="Arial"/>
              </a:rPr>
              <a:t>ж</a:t>
            </a:r>
            <a:r>
              <a:rPr dirty="0" baseline="-2450" sz="5100" spc="-127" b="1">
                <a:solidFill>
                  <a:srgbClr val="ABB4BE"/>
                </a:solidFill>
                <a:latin typeface="Arial"/>
                <a:cs typeface="Arial"/>
              </a:rPr>
              <a:t>ж</a:t>
            </a:r>
            <a:r>
              <a:rPr dirty="0" sz="3600" spc="-1964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о</a:t>
            </a:r>
            <a:r>
              <a:rPr dirty="0" sz="3600" spc="-2060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baseline="-2450" sz="5100" spc="142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baseline="-2450" sz="5100" spc="-382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600" spc="-1825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450" sz="5100" spc="-150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600" spc="-2845" b="1">
                <a:solidFill>
                  <a:srgbClr val="FFFFFF"/>
                </a:solidFill>
                <a:latin typeface="Arial"/>
                <a:cs typeface="Arial"/>
              </a:rPr>
              <a:t>ш</a:t>
            </a:r>
            <a:r>
              <a:rPr dirty="0" baseline="-2450" sz="5100" spc="-135" b="1">
                <a:solidFill>
                  <a:srgbClr val="ABB4BE"/>
                </a:solidFill>
                <a:latin typeface="Arial"/>
                <a:cs typeface="Arial"/>
              </a:rPr>
              <a:t>ш</a:t>
            </a:r>
            <a:r>
              <a:rPr dirty="0" sz="3600" spc="-1825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450" sz="5100" spc="-150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600" spc="-2110" b="1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baseline="-2450" sz="5100" spc="-157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600" spc="-2870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baseline="-2450" sz="5100" spc="-172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700" spc="-805" b="1">
                <a:solidFill>
                  <a:srgbClr val="FFFFFF"/>
                </a:solidFill>
                <a:latin typeface="Gadugi"/>
                <a:cs typeface="Gadugi"/>
              </a:rPr>
              <a:t>.</a:t>
            </a:r>
            <a:r>
              <a:rPr dirty="0" baseline="-2450" sz="5100" spc="67">
                <a:solidFill>
                  <a:srgbClr val="ABB4BE"/>
                </a:solidFill>
                <a:latin typeface="Arial Black"/>
                <a:cs typeface="Arial Black"/>
              </a:rPr>
              <a:t>.</a:t>
            </a:r>
            <a:r>
              <a:rPr dirty="0" baseline="-2450" sz="5100" spc="-667">
                <a:solidFill>
                  <a:srgbClr val="ABB4BE"/>
                </a:solidFill>
                <a:latin typeface="Arial Black"/>
                <a:cs typeface="Arial Black"/>
              </a:rPr>
              <a:t> </a:t>
            </a:r>
            <a:r>
              <a:rPr dirty="0" sz="3600" spc="-2385" b="1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dirty="0" baseline="-2450" sz="5100" spc="-195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600" spc="-2010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baseline="-2450" sz="5100" spc="-157" b="1">
                <a:solidFill>
                  <a:srgbClr val="ABB4BE"/>
                </a:solidFill>
                <a:latin typeface="Arial"/>
                <a:cs typeface="Arial"/>
              </a:rPr>
              <a:t>о</a:t>
            </a:r>
            <a:r>
              <a:rPr dirty="0" sz="3600" spc="-1995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baseline="-2450" sz="5100" spc="-142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sz="3600" spc="-2105" b="1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baseline="-2450" sz="5100" spc="-150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600" spc="-2865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baseline="-2450" sz="5100" spc="-165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350" spc="-1530" b="1">
                <a:solidFill>
                  <a:srgbClr val="FFFFFF"/>
                </a:solidFill>
                <a:latin typeface="Arial"/>
                <a:cs typeface="Arial"/>
              </a:rPr>
              <a:t>қ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қ</a:t>
            </a:r>
            <a:r>
              <a:rPr dirty="0" sz="3600" spc="-1585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2450" sz="5100" spc="-135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600" spc="-1820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450" sz="5100" spc="-142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600" spc="-1995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baseline="-2450" sz="5100" spc="75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baseline="-2450" sz="5100" spc="-382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600" spc="-2060" b="1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dirty="0" baseline="-2450" sz="5100" spc="-217" b="1">
                <a:solidFill>
                  <a:srgbClr val="ABB4BE"/>
                </a:solidFill>
                <a:latin typeface="Arial"/>
                <a:cs typeface="Arial"/>
              </a:rPr>
              <a:t>б</a:t>
            </a:r>
            <a:r>
              <a:rPr dirty="0" sz="3350" spc="-1730" b="1">
                <a:solidFill>
                  <a:srgbClr val="FFFFFF"/>
                </a:solidFill>
                <a:latin typeface="Arial"/>
                <a:cs typeface="Arial"/>
              </a:rPr>
              <a:t>ұ</a:t>
            </a:r>
            <a:r>
              <a:rPr dirty="0" baseline="-2450" sz="5100" spc="-254" b="1">
                <a:solidFill>
                  <a:srgbClr val="ABB4BE"/>
                </a:solidFill>
                <a:latin typeface="Arial"/>
                <a:cs typeface="Arial"/>
              </a:rPr>
              <a:t>ұ</a:t>
            </a:r>
            <a:r>
              <a:rPr dirty="0" sz="3600" spc="-2145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baseline="-2450" sz="5100" spc="15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baseline="-2450" sz="5100" spc="-382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600" spc="-2014" b="1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dirty="0" baseline="-2450" sz="5100" spc="-150" b="1">
                <a:solidFill>
                  <a:srgbClr val="ABB4BE"/>
                </a:solidFill>
                <a:latin typeface="Arial"/>
                <a:cs typeface="Arial"/>
              </a:rPr>
              <a:t>б</a:t>
            </a:r>
            <a:r>
              <a:rPr dirty="0" sz="3600" spc="-1814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450" sz="5100" spc="-135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1225" b="1">
                <a:solidFill>
                  <a:srgbClr val="FFFFFF"/>
                </a:solidFill>
                <a:latin typeface="Arial"/>
                <a:cs typeface="Arial"/>
              </a:rPr>
              <a:t>ғ</a:t>
            </a:r>
            <a:r>
              <a:rPr dirty="0" baseline="-2450" sz="5100" spc="-120" b="1">
                <a:solidFill>
                  <a:srgbClr val="ABB4BE"/>
                </a:solidFill>
                <a:latin typeface="Arial"/>
                <a:cs typeface="Arial"/>
              </a:rPr>
              <a:t>ғ</a:t>
            </a:r>
            <a:r>
              <a:rPr dirty="0" sz="3600" spc="-2860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baseline="-2450" sz="5100" spc="-157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600" spc="-1580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2450" sz="5100" spc="-127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600" spc="-1580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2450" sz="5100" spc="-127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600" spc="-1814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450" sz="5100" spc="-135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1225" b="1">
                <a:solidFill>
                  <a:srgbClr val="FFFFFF"/>
                </a:solidFill>
                <a:latin typeface="Arial"/>
                <a:cs typeface="Arial"/>
              </a:rPr>
              <a:t>ғ</a:t>
            </a:r>
            <a:r>
              <a:rPr dirty="0" baseline="-2450" sz="5100" spc="-120" b="1">
                <a:solidFill>
                  <a:srgbClr val="ABB4BE"/>
                </a:solidFill>
                <a:latin typeface="Arial"/>
                <a:cs typeface="Arial"/>
              </a:rPr>
              <a:t>ғ</a:t>
            </a:r>
            <a:r>
              <a:rPr dirty="0" sz="3600" spc="-2860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baseline="-2450" sz="5100" spc="82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baseline="-2450" sz="5100" spc="1275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600" spc="-2380" b="1">
                <a:solidFill>
                  <a:srgbClr val="FFFFFF"/>
                </a:solidFill>
                <a:latin typeface="Arial"/>
                <a:cs typeface="Arial"/>
              </a:rPr>
              <a:t>ж</a:t>
            </a:r>
            <a:r>
              <a:rPr dirty="0" baseline="-2450" sz="5100" spc="-112" b="1">
                <a:solidFill>
                  <a:srgbClr val="ABB4BE"/>
                </a:solidFill>
                <a:latin typeface="Arial"/>
                <a:cs typeface="Arial"/>
              </a:rPr>
              <a:t>ж</a:t>
            </a:r>
            <a:r>
              <a:rPr dirty="0" sz="3350" spc="-1685" b="1">
                <a:solidFill>
                  <a:srgbClr val="FFFFFF"/>
                </a:solidFill>
                <a:latin typeface="Arial"/>
                <a:cs typeface="Arial"/>
              </a:rPr>
              <a:t>ұ</a:t>
            </a:r>
            <a:r>
              <a:rPr dirty="0" baseline="-2450" sz="5100" spc="-150" b="1">
                <a:solidFill>
                  <a:srgbClr val="ABB4BE"/>
                </a:solidFill>
                <a:latin typeface="Arial"/>
                <a:cs typeface="Arial"/>
              </a:rPr>
              <a:t>ұ</a:t>
            </a:r>
            <a:r>
              <a:rPr dirty="0" sz="3600" spc="-2490" b="1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dirty="0" baseline="-2450" sz="5100" spc="-127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600" spc="-2860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baseline="-2450" sz="5100" spc="-157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600" spc="-1785" b="1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dirty="0" baseline="-2450" sz="5100" spc="-172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600" spc="-1580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2450" sz="5100" spc="-127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600" spc="-1814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450" sz="5100" spc="-135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600" spc="-2014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baseline="-2450" sz="5100" spc="-150" b="1">
                <a:solidFill>
                  <a:srgbClr val="ABB4BE"/>
                </a:solidFill>
                <a:latin typeface="Arial"/>
                <a:cs typeface="Arial"/>
              </a:rPr>
              <a:t>р</a:t>
            </a:r>
            <a:r>
              <a:rPr dirty="0" sz="3600" spc="-2100" b="1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baseline="-2450" sz="5100" spc="-142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600" spc="-2860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baseline="-2450" sz="5100" spc="82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baseline="-2450" sz="5100" spc="-382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600" spc="-2340" b="1">
                <a:solidFill>
                  <a:srgbClr val="FFFFFF"/>
                </a:solidFill>
                <a:latin typeface="Arial"/>
                <a:cs typeface="Arial"/>
              </a:rPr>
              <a:t>ж</a:t>
            </a:r>
            <a:r>
              <a:rPr dirty="0" baseline="-2450" sz="5100" spc="-52" b="1">
                <a:solidFill>
                  <a:srgbClr val="ABB4BE"/>
                </a:solidFill>
                <a:latin typeface="Arial"/>
                <a:cs typeface="Arial"/>
              </a:rPr>
              <a:t>ж</a:t>
            </a:r>
            <a:r>
              <a:rPr dirty="0" sz="3350" spc="-1645" b="1">
                <a:solidFill>
                  <a:srgbClr val="FFFFFF"/>
                </a:solidFill>
                <a:latin typeface="Arial"/>
                <a:cs typeface="Arial"/>
              </a:rPr>
              <a:t>ү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ү</a:t>
            </a:r>
            <a:r>
              <a:rPr dirty="0" sz="3600" spc="-2000" b="1">
                <a:solidFill>
                  <a:srgbClr val="FFFFFF"/>
                </a:solidFill>
                <a:latin typeface="Arial"/>
                <a:cs typeface="Arial"/>
              </a:rPr>
              <a:t>й</a:t>
            </a:r>
            <a:r>
              <a:rPr dirty="0" baseline="-2450" sz="5100" spc="-60" b="1">
                <a:solidFill>
                  <a:srgbClr val="ABB4BE"/>
                </a:solidFill>
                <a:latin typeface="Arial"/>
                <a:cs typeface="Arial"/>
              </a:rPr>
              <a:t>й</a:t>
            </a:r>
            <a:r>
              <a:rPr dirty="0" sz="3600" spc="-1764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450" sz="5100" spc="-82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600" spc="-2060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350" spc="-715" b="1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dirty="0" baseline="-2450" sz="5100" spc="142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baseline="-2450" sz="5100" spc="-382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600" spc="-1585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2450" sz="5100" spc="-135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350" spc="-1689" b="1">
                <a:solidFill>
                  <a:srgbClr val="FFFFFF"/>
                </a:solidFill>
                <a:latin typeface="Arial"/>
                <a:cs typeface="Arial"/>
              </a:rPr>
              <a:t>ү</a:t>
            </a:r>
            <a:r>
              <a:rPr dirty="0" baseline="-2450" sz="5100" spc="-157" b="1">
                <a:solidFill>
                  <a:srgbClr val="ABB4BE"/>
                </a:solidFill>
                <a:latin typeface="Arial"/>
                <a:cs typeface="Arial"/>
              </a:rPr>
              <a:t>ү</a:t>
            </a:r>
            <a:r>
              <a:rPr dirty="0" sz="3600" spc="-2020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baseline="-2450" sz="5100" spc="-157" b="1">
                <a:solidFill>
                  <a:srgbClr val="ABB4BE"/>
                </a:solidFill>
                <a:latin typeface="Arial"/>
                <a:cs typeface="Arial"/>
              </a:rPr>
              <a:t>р</a:t>
            </a:r>
            <a:r>
              <a:rPr dirty="0" sz="3600" spc="-2105" b="1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baseline="-2450" sz="5100" spc="-150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600" spc="-181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450" sz="5100" spc="75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baseline="-2450" sz="5100" spc="-382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600" spc="-2090" b="1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baseline="-2450" sz="5100" spc="-127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600" spc="-1805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450" sz="5100" spc="-120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600" spc="-2480" b="1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dirty="0" baseline="-2450" sz="5100" spc="-112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600" spc="-2850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baseline="-2450" sz="5100" spc="-142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600" spc="-1570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2450" sz="5100" spc="-112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600" spc="-1795" b="1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dirty="0" baseline="-2450" sz="5100" spc="97" b="1">
                <a:solidFill>
                  <a:srgbClr val="ABB4BE"/>
                </a:solidFill>
                <a:latin typeface="Arial"/>
                <a:cs typeface="Arial"/>
              </a:rPr>
              <a:t>у</a:t>
            </a:r>
            <a:r>
              <a:rPr dirty="0" baseline="-2450" sz="5100" spc="-382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700" spc="-3585" b="1">
                <a:solidFill>
                  <a:srgbClr val="FFFFFF"/>
                </a:solidFill>
                <a:latin typeface="Gadugi"/>
                <a:cs typeface="Gadugi"/>
              </a:rPr>
              <a:t>—</a:t>
            </a:r>
            <a:r>
              <a:rPr dirty="0" baseline="-2450" sz="5100" spc="-1019">
                <a:solidFill>
                  <a:srgbClr val="ABB4BE"/>
                </a:solidFill>
                <a:latin typeface="Arial Black"/>
                <a:cs typeface="Arial Black"/>
              </a:rPr>
              <a:t>—</a:t>
            </a:r>
            <a:r>
              <a:rPr dirty="0" baseline="-2450" sz="5100" spc="-667">
                <a:solidFill>
                  <a:srgbClr val="ABB4BE"/>
                </a:solidFill>
                <a:latin typeface="Arial Black"/>
                <a:cs typeface="Arial Black"/>
              </a:rPr>
              <a:t> </a:t>
            </a:r>
            <a:r>
              <a:rPr dirty="0" sz="3350" spc="-1485" b="1">
                <a:solidFill>
                  <a:srgbClr val="FFFFFF"/>
                </a:solidFill>
                <a:latin typeface="Arial"/>
                <a:cs typeface="Arial"/>
              </a:rPr>
              <a:t>қ</a:t>
            </a:r>
            <a:r>
              <a:rPr dirty="0" baseline="-2450" sz="5100" spc="-37" b="1">
                <a:solidFill>
                  <a:srgbClr val="ABB4BE"/>
                </a:solidFill>
                <a:latin typeface="Arial"/>
                <a:cs typeface="Arial"/>
              </a:rPr>
              <a:t>қ</a:t>
            </a:r>
            <a:r>
              <a:rPr dirty="0" sz="3600" spc="-1775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450" sz="5100" spc="-75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600" spc="-1565" b="1">
                <a:solidFill>
                  <a:srgbClr val="FFFFFF"/>
                </a:solidFill>
                <a:latin typeface="Arial"/>
                <a:cs typeface="Arial"/>
              </a:rPr>
              <a:t>з</a:t>
            </a:r>
            <a:r>
              <a:rPr dirty="0" baseline="-2450" sz="5100" spc="-67" b="1">
                <a:solidFill>
                  <a:srgbClr val="ABB4BE"/>
                </a:solidFill>
                <a:latin typeface="Arial"/>
                <a:cs typeface="Arial"/>
              </a:rPr>
              <a:t>з</a:t>
            </a:r>
            <a:r>
              <a:rPr dirty="0" sz="3350" spc="-715" b="1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dirty="0" baseline="-2450" sz="5100" spc="-75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600" spc="-1975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р</a:t>
            </a:r>
            <a:r>
              <a:rPr dirty="0" sz="3600" spc="-1275" b="1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dirty="0" baseline="-2450" sz="5100" spc="-60" b="1">
                <a:solidFill>
                  <a:srgbClr val="ABB4BE"/>
                </a:solidFill>
                <a:latin typeface="Arial"/>
                <a:cs typeface="Arial"/>
              </a:rPr>
              <a:t>г</a:t>
            </a:r>
            <a:r>
              <a:rPr dirty="0" sz="3350" spc="-715" b="1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dirty="0" baseline="-2450" sz="5100" spc="142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baseline="-2450" sz="5100" spc="-382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600" spc="-1570" b="1">
                <a:solidFill>
                  <a:srgbClr val="FFFFFF"/>
                </a:solidFill>
                <a:latin typeface="Arial"/>
                <a:cs typeface="Arial"/>
              </a:rPr>
              <a:t>з</a:t>
            </a:r>
            <a:r>
              <a:rPr dirty="0" baseline="-2450" sz="5100" spc="-75" b="1">
                <a:solidFill>
                  <a:srgbClr val="ABB4BE"/>
                </a:solidFill>
                <a:latin typeface="Arial"/>
                <a:cs typeface="Arial"/>
              </a:rPr>
              <a:t>з</a:t>
            </a:r>
            <a:r>
              <a:rPr dirty="0" sz="3600" spc="-1780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450" sz="5100" spc="-82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600" spc="-2455" b="1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dirty="0" baseline="-2450" sz="5100" spc="-75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600" spc="-1780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450" sz="5100" spc="-82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600" spc="-1955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baseline="-2450" sz="5100" spc="135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baseline="-2450" sz="5100" spc="1275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600" spc="-1625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2450" sz="5100" spc="-195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600" spc="-1860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450" sz="5100" spc="-202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600" spc="-2145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baseline="-2450" sz="5100" spc="-217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600" spc="-1860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450" sz="5100" spc="-202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600" spc="-2060" b="1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dirty="0" baseline="-2450" sz="5100" spc="-217" b="1">
                <a:solidFill>
                  <a:srgbClr val="ABB4BE"/>
                </a:solidFill>
                <a:latin typeface="Arial"/>
                <a:cs typeface="Arial"/>
              </a:rPr>
              <a:t>б</a:t>
            </a:r>
            <a:r>
              <a:rPr dirty="0" sz="3600" spc="-2905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baseline="-2450" sz="5100" spc="-225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700" spc="-840" b="1">
                <a:solidFill>
                  <a:srgbClr val="FFFFFF"/>
                </a:solidFill>
                <a:latin typeface="Gadugi"/>
                <a:cs typeface="Gadugi"/>
              </a:rPr>
              <a:t>.</a:t>
            </a:r>
            <a:r>
              <a:rPr dirty="0" baseline="-2450" sz="5100" spc="15">
                <a:solidFill>
                  <a:srgbClr val="ABB4BE"/>
                </a:solidFill>
                <a:latin typeface="Arial Black"/>
                <a:cs typeface="Arial Black"/>
              </a:rPr>
              <a:t>.</a:t>
            </a:r>
            <a:endParaRPr baseline="-2450" sz="5100">
              <a:latin typeface="Arial Black"/>
              <a:cs typeface="Arial Black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139566" y="0"/>
            <a:ext cx="17697450" cy="10007600"/>
            <a:chOff x="139566" y="0"/>
            <a:chExt cx="17697450" cy="10007600"/>
          </a:xfrm>
        </p:grpSpPr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9566" y="0"/>
              <a:ext cx="1095374" cy="1085849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9566" y="5750311"/>
              <a:ext cx="7380241" cy="4257134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456297" y="5750311"/>
              <a:ext cx="7380240" cy="425713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0495" rIns="0" bIns="0" rtlCol="0" vert="horz">
            <a:spAutoFit/>
          </a:bodyPr>
          <a:lstStyle/>
          <a:p>
            <a:pPr marL="2336800" marR="5080" indent="-2324735">
              <a:lnSpc>
                <a:spcPts val="7350"/>
              </a:lnSpc>
              <a:spcBef>
                <a:spcPts val="1185"/>
              </a:spcBef>
            </a:pPr>
            <a:r>
              <a:rPr dirty="0" spc="470"/>
              <a:t>НАЗАРЛАРЫҢЫЗҒ</a:t>
            </a:r>
            <a:r>
              <a:rPr dirty="0" spc="-225"/>
              <a:t>А</a:t>
            </a:r>
            <a:r>
              <a:rPr dirty="0" spc="420"/>
              <a:t> </a:t>
            </a:r>
            <a:r>
              <a:rPr dirty="0" spc="375"/>
              <a:t>РАХМЕ</a:t>
            </a:r>
            <a:r>
              <a:rPr dirty="0" spc="-320"/>
              <a:t>Т</a:t>
            </a:r>
            <a:r>
              <a:rPr dirty="0" spc="-1140"/>
              <a:t> </a:t>
            </a:r>
            <a:r>
              <a:rPr dirty="0" spc="540" b="1">
                <a:latin typeface="Trebuchet MS"/>
                <a:cs typeface="Trebuchet MS"/>
              </a:rPr>
              <a:t>!!</a:t>
            </a:r>
            <a:r>
              <a:rPr dirty="0" spc="-155" b="1">
                <a:latin typeface="Trebuchet MS"/>
                <a:cs typeface="Trebuchet MS"/>
              </a:rPr>
              <a:t>!</a:t>
            </a:r>
          </a:p>
        </p:txBody>
      </p:sp>
      <p:sp>
        <p:nvSpPr>
          <p:cNvPr id="3" name="object 3" descr=""/>
          <p:cNvSpPr/>
          <p:nvPr/>
        </p:nvSpPr>
        <p:spPr>
          <a:xfrm>
            <a:off x="13289940" y="6638251"/>
            <a:ext cx="4998085" cy="3644900"/>
          </a:xfrm>
          <a:custGeom>
            <a:avLst/>
            <a:gdLst/>
            <a:ahLst/>
            <a:cxnLst/>
            <a:rect l="l" t="t" r="r" b="b"/>
            <a:pathLst>
              <a:path w="4998084" h="3644900">
                <a:moveTo>
                  <a:pt x="229298" y="2921000"/>
                </a:moveTo>
                <a:lnTo>
                  <a:pt x="216027" y="2921000"/>
                </a:lnTo>
                <a:lnTo>
                  <a:pt x="218732" y="2959100"/>
                </a:lnTo>
                <a:lnTo>
                  <a:pt x="229298" y="2921000"/>
                </a:lnTo>
                <a:close/>
              </a:path>
              <a:path w="4998084" h="3644900">
                <a:moveTo>
                  <a:pt x="3662146" y="2146300"/>
                </a:moveTo>
                <a:lnTo>
                  <a:pt x="3662134" y="2133600"/>
                </a:lnTo>
                <a:lnTo>
                  <a:pt x="3658806" y="2133600"/>
                </a:lnTo>
                <a:lnTo>
                  <a:pt x="3662146" y="2146300"/>
                </a:lnTo>
                <a:close/>
              </a:path>
              <a:path w="4998084" h="3644900">
                <a:moveTo>
                  <a:pt x="4821606" y="2959100"/>
                </a:moveTo>
                <a:lnTo>
                  <a:pt x="4812436" y="2959100"/>
                </a:lnTo>
                <a:lnTo>
                  <a:pt x="4815535" y="2984500"/>
                </a:lnTo>
                <a:lnTo>
                  <a:pt x="4821606" y="2959100"/>
                </a:lnTo>
                <a:close/>
              </a:path>
              <a:path w="4998084" h="3644900">
                <a:moveTo>
                  <a:pt x="4860417" y="2758211"/>
                </a:moveTo>
                <a:lnTo>
                  <a:pt x="4858842" y="2758694"/>
                </a:lnTo>
                <a:lnTo>
                  <a:pt x="4860277" y="2759405"/>
                </a:lnTo>
                <a:lnTo>
                  <a:pt x="4860417" y="2758211"/>
                </a:lnTo>
                <a:close/>
              </a:path>
              <a:path w="4998084" h="3644900">
                <a:moveTo>
                  <a:pt x="4998047" y="1257300"/>
                </a:moveTo>
                <a:lnTo>
                  <a:pt x="4960658" y="1257300"/>
                </a:lnTo>
                <a:lnTo>
                  <a:pt x="4958258" y="1282700"/>
                </a:lnTo>
                <a:lnTo>
                  <a:pt x="4942459" y="1282700"/>
                </a:lnTo>
                <a:lnTo>
                  <a:pt x="4924907" y="1320800"/>
                </a:lnTo>
                <a:lnTo>
                  <a:pt x="4871186" y="1320800"/>
                </a:lnTo>
                <a:lnTo>
                  <a:pt x="4865497" y="1346200"/>
                </a:lnTo>
                <a:lnTo>
                  <a:pt x="4864214" y="1346200"/>
                </a:lnTo>
                <a:lnTo>
                  <a:pt x="4864417" y="1384300"/>
                </a:lnTo>
                <a:lnTo>
                  <a:pt x="4864697" y="1473200"/>
                </a:lnTo>
                <a:lnTo>
                  <a:pt x="4865078" y="1536700"/>
                </a:lnTo>
                <a:lnTo>
                  <a:pt x="4866195" y="1854200"/>
                </a:lnTo>
                <a:lnTo>
                  <a:pt x="4866259" y="1879600"/>
                </a:lnTo>
                <a:lnTo>
                  <a:pt x="4866360" y="1917700"/>
                </a:lnTo>
                <a:lnTo>
                  <a:pt x="4866424" y="1943100"/>
                </a:lnTo>
                <a:lnTo>
                  <a:pt x="4866538" y="1981200"/>
                </a:lnTo>
                <a:lnTo>
                  <a:pt x="4866627" y="2006600"/>
                </a:lnTo>
                <a:lnTo>
                  <a:pt x="4866741" y="2044700"/>
                </a:lnTo>
                <a:lnTo>
                  <a:pt x="4866830" y="2070100"/>
                </a:lnTo>
                <a:lnTo>
                  <a:pt x="4866945" y="2794000"/>
                </a:lnTo>
                <a:lnTo>
                  <a:pt x="4866665" y="2857500"/>
                </a:lnTo>
                <a:lnTo>
                  <a:pt x="4866322" y="2895600"/>
                </a:lnTo>
                <a:lnTo>
                  <a:pt x="4865903" y="2921000"/>
                </a:lnTo>
                <a:lnTo>
                  <a:pt x="4865421" y="2921000"/>
                </a:lnTo>
                <a:lnTo>
                  <a:pt x="4864849" y="2959100"/>
                </a:lnTo>
                <a:lnTo>
                  <a:pt x="4851654" y="2959100"/>
                </a:lnTo>
                <a:lnTo>
                  <a:pt x="4855273" y="2984500"/>
                </a:lnTo>
                <a:lnTo>
                  <a:pt x="4857394" y="2984500"/>
                </a:lnTo>
                <a:lnTo>
                  <a:pt x="4856962" y="3022600"/>
                </a:lnTo>
                <a:lnTo>
                  <a:pt x="4828006" y="3022600"/>
                </a:lnTo>
                <a:lnTo>
                  <a:pt x="4821999" y="3048000"/>
                </a:lnTo>
                <a:lnTo>
                  <a:pt x="4821999" y="3026702"/>
                </a:lnTo>
                <a:lnTo>
                  <a:pt x="4821999" y="3022600"/>
                </a:lnTo>
                <a:lnTo>
                  <a:pt x="4821783" y="3021711"/>
                </a:lnTo>
                <a:lnTo>
                  <a:pt x="4825530" y="3020885"/>
                </a:lnTo>
                <a:lnTo>
                  <a:pt x="4821390" y="3020034"/>
                </a:lnTo>
                <a:lnTo>
                  <a:pt x="4812995" y="2984500"/>
                </a:lnTo>
                <a:lnTo>
                  <a:pt x="4786325" y="2984500"/>
                </a:lnTo>
                <a:lnTo>
                  <a:pt x="4782070" y="3020631"/>
                </a:lnTo>
                <a:lnTo>
                  <a:pt x="4780419" y="3018117"/>
                </a:lnTo>
                <a:lnTo>
                  <a:pt x="4781880" y="3022282"/>
                </a:lnTo>
                <a:lnTo>
                  <a:pt x="4781842" y="3022600"/>
                </a:lnTo>
                <a:lnTo>
                  <a:pt x="4781220" y="3022600"/>
                </a:lnTo>
                <a:lnTo>
                  <a:pt x="4778400" y="3048000"/>
                </a:lnTo>
                <a:lnTo>
                  <a:pt x="4766195" y="3048000"/>
                </a:lnTo>
                <a:lnTo>
                  <a:pt x="4765649" y="3022600"/>
                </a:lnTo>
                <a:lnTo>
                  <a:pt x="4765370" y="3022600"/>
                </a:lnTo>
                <a:lnTo>
                  <a:pt x="4765446" y="2984500"/>
                </a:lnTo>
                <a:lnTo>
                  <a:pt x="4765726" y="2959100"/>
                </a:lnTo>
                <a:lnTo>
                  <a:pt x="4766107" y="2895600"/>
                </a:lnTo>
                <a:lnTo>
                  <a:pt x="4766551" y="2857500"/>
                </a:lnTo>
                <a:lnTo>
                  <a:pt x="4767021" y="2794000"/>
                </a:lnTo>
                <a:lnTo>
                  <a:pt x="4767478" y="2705100"/>
                </a:lnTo>
                <a:lnTo>
                  <a:pt x="4767885" y="2616200"/>
                </a:lnTo>
                <a:lnTo>
                  <a:pt x="4767999" y="2578100"/>
                </a:lnTo>
                <a:lnTo>
                  <a:pt x="4768075" y="2552700"/>
                </a:lnTo>
                <a:lnTo>
                  <a:pt x="4768189" y="2514600"/>
                </a:lnTo>
                <a:lnTo>
                  <a:pt x="4768316" y="2451100"/>
                </a:lnTo>
                <a:lnTo>
                  <a:pt x="4768367" y="2260600"/>
                </a:lnTo>
                <a:lnTo>
                  <a:pt x="4718824" y="2260600"/>
                </a:lnTo>
                <a:lnTo>
                  <a:pt x="4716183" y="2235200"/>
                </a:lnTo>
                <a:lnTo>
                  <a:pt x="4666488" y="2235200"/>
                </a:lnTo>
                <a:lnTo>
                  <a:pt x="4666462" y="2108200"/>
                </a:lnTo>
                <a:lnTo>
                  <a:pt x="4665040" y="2108200"/>
                </a:lnTo>
                <a:lnTo>
                  <a:pt x="4653927" y="2070100"/>
                </a:lnTo>
                <a:lnTo>
                  <a:pt x="4518799" y="2070100"/>
                </a:lnTo>
                <a:lnTo>
                  <a:pt x="4505376" y="2108200"/>
                </a:lnTo>
                <a:lnTo>
                  <a:pt x="4494085" y="2108200"/>
                </a:lnTo>
                <a:lnTo>
                  <a:pt x="4494225" y="2133600"/>
                </a:lnTo>
                <a:lnTo>
                  <a:pt x="4494136" y="2146300"/>
                </a:lnTo>
                <a:lnTo>
                  <a:pt x="4493958" y="2171700"/>
                </a:lnTo>
                <a:lnTo>
                  <a:pt x="4494149" y="2197100"/>
                </a:lnTo>
                <a:lnTo>
                  <a:pt x="4495635" y="2260600"/>
                </a:lnTo>
                <a:lnTo>
                  <a:pt x="4478553" y="2235200"/>
                </a:lnTo>
                <a:lnTo>
                  <a:pt x="4462780" y="2260600"/>
                </a:lnTo>
                <a:lnTo>
                  <a:pt x="4451197" y="2260600"/>
                </a:lnTo>
                <a:lnTo>
                  <a:pt x="4446702" y="2298700"/>
                </a:lnTo>
                <a:lnTo>
                  <a:pt x="4446740" y="2514600"/>
                </a:lnTo>
                <a:lnTo>
                  <a:pt x="4447883" y="2514600"/>
                </a:lnTo>
                <a:lnTo>
                  <a:pt x="4448010" y="2552700"/>
                </a:lnTo>
                <a:lnTo>
                  <a:pt x="4279481" y="2552700"/>
                </a:lnTo>
                <a:lnTo>
                  <a:pt x="4277931" y="2578100"/>
                </a:lnTo>
                <a:lnTo>
                  <a:pt x="4277957" y="2705100"/>
                </a:lnTo>
                <a:lnTo>
                  <a:pt x="4272724" y="2705100"/>
                </a:lnTo>
                <a:lnTo>
                  <a:pt x="4278427" y="2730500"/>
                </a:lnTo>
                <a:lnTo>
                  <a:pt x="4252531" y="2730500"/>
                </a:lnTo>
                <a:lnTo>
                  <a:pt x="4251020" y="2768511"/>
                </a:lnTo>
                <a:lnTo>
                  <a:pt x="4249712" y="2768460"/>
                </a:lnTo>
                <a:lnTo>
                  <a:pt x="4249661" y="2768600"/>
                </a:lnTo>
                <a:lnTo>
                  <a:pt x="4249521" y="2768600"/>
                </a:lnTo>
                <a:lnTo>
                  <a:pt x="4248086" y="2730500"/>
                </a:lnTo>
                <a:lnTo>
                  <a:pt x="4240009" y="2730500"/>
                </a:lnTo>
                <a:lnTo>
                  <a:pt x="4238422" y="2768600"/>
                </a:lnTo>
                <a:lnTo>
                  <a:pt x="4237050" y="2730500"/>
                </a:lnTo>
                <a:lnTo>
                  <a:pt x="4230522" y="2730500"/>
                </a:lnTo>
                <a:lnTo>
                  <a:pt x="4229011" y="2768600"/>
                </a:lnTo>
                <a:lnTo>
                  <a:pt x="4227512" y="2768600"/>
                </a:lnTo>
                <a:lnTo>
                  <a:pt x="4226103" y="2730500"/>
                </a:lnTo>
                <a:lnTo>
                  <a:pt x="4215244" y="2730500"/>
                </a:lnTo>
                <a:lnTo>
                  <a:pt x="4204258" y="2768600"/>
                </a:lnTo>
                <a:lnTo>
                  <a:pt x="4189349" y="2768600"/>
                </a:lnTo>
                <a:lnTo>
                  <a:pt x="4184802" y="2794000"/>
                </a:lnTo>
                <a:lnTo>
                  <a:pt x="4186021" y="2832100"/>
                </a:lnTo>
                <a:lnTo>
                  <a:pt x="4183062" y="2857500"/>
                </a:lnTo>
                <a:lnTo>
                  <a:pt x="4151465" y="2857500"/>
                </a:lnTo>
                <a:lnTo>
                  <a:pt x="4136631" y="2895600"/>
                </a:lnTo>
                <a:lnTo>
                  <a:pt x="4107065" y="2895600"/>
                </a:lnTo>
                <a:lnTo>
                  <a:pt x="4103128" y="2857500"/>
                </a:lnTo>
                <a:lnTo>
                  <a:pt x="4090111" y="2857500"/>
                </a:lnTo>
                <a:lnTo>
                  <a:pt x="4090657" y="2832100"/>
                </a:lnTo>
                <a:lnTo>
                  <a:pt x="4090543" y="2794000"/>
                </a:lnTo>
                <a:lnTo>
                  <a:pt x="4090466" y="2768600"/>
                </a:lnTo>
                <a:lnTo>
                  <a:pt x="4090403" y="2260600"/>
                </a:lnTo>
                <a:lnTo>
                  <a:pt x="4090174" y="2235200"/>
                </a:lnTo>
                <a:lnTo>
                  <a:pt x="4089755" y="2197100"/>
                </a:lnTo>
                <a:lnTo>
                  <a:pt x="4089120" y="2197100"/>
                </a:lnTo>
                <a:lnTo>
                  <a:pt x="4088193" y="2171700"/>
                </a:lnTo>
                <a:lnTo>
                  <a:pt x="4065549" y="2171700"/>
                </a:lnTo>
                <a:lnTo>
                  <a:pt x="4060164" y="2197100"/>
                </a:lnTo>
                <a:lnTo>
                  <a:pt x="4000182" y="2197100"/>
                </a:lnTo>
                <a:lnTo>
                  <a:pt x="3995534" y="2171700"/>
                </a:lnTo>
                <a:lnTo>
                  <a:pt x="3988879" y="2171700"/>
                </a:lnTo>
                <a:lnTo>
                  <a:pt x="3972699" y="2197100"/>
                </a:lnTo>
                <a:lnTo>
                  <a:pt x="3939794" y="2197100"/>
                </a:lnTo>
                <a:lnTo>
                  <a:pt x="3923423" y="2171700"/>
                </a:lnTo>
                <a:lnTo>
                  <a:pt x="3898950" y="2171700"/>
                </a:lnTo>
                <a:lnTo>
                  <a:pt x="3893858" y="2197100"/>
                </a:lnTo>
                <a:lnTo>
                  <a:pt x="3764521" y="2197100"/>
                </a:lnTo>
                <a:lnTo>
                  <a:pt x="3762387" y="2235200"/>
                </a:lnTo>
                <a:lnTo>
                  <a:pt x="3760774" y="2260600"/>
                </a:lnTo>
                <a:lnTo>
                  <a:pt x="3689464" y="2260600"/>
                </a:lnTo>
                <a:lnTo>
                  <a:pt x="3692334" y="2235200"/>
                </a:lnTo>
                <a:lnTo>
                  <a:pt x="3688842" y="2197100"/>
                </a:lnTo>
                <a:lnTo>
                  <a:pt x="3677996" y="2171700"/>
                </a:lnTo>
                <a:lnTo>
                  <a:pt x="3662146" y="2146300"/>
                </a:lnTo>
                <a:lnTo>
                  <a:pt x="3662184" y="2171700"/>
                </a:lnTo>
                <a:lnTo>
                  <a:pt x="3560940" y="2171700"/>
                </a:lnTo>
                <a:lnTo>
                  <a:pt x="3559721" y="2197100"/>
                </a:lnTo>
                <a:lnTo>
                  <a:pt x="3459911" y="2197100"/>
                </a:lnTo>
                <a:lnTo>
                  <a:pt x="3459048" y="2171700"/>
                </a:lnTo>
                <a:lnTo>
                  <a:pt x="3457371" y="2171700"/>
                </a:lnTo>
                <a:lnTo>
                  <a:pt x="3454831" y="2133600"/>
                </a:lnTo>
                <a:lnTo>
                  <a:pt x="3443046" y="2133600"/>
                </a:lnTo>
                <a:lnTo>
                  <a:pt x="3438550" y="2171700"/>
                </a:lnTo>
                <a:lnTo>
                  <a:pt x="3417976" y="2171700"/>
                </a:lnTo>
                <a:lnTo>
                  <a:pt x="3399345" y="2133600"/>
                </a:lnTo>
                <a:lnTo>
                  <a:pt x="3379597" y="2133600"/>
                </a:lnTo>
                <a:lnTo>
                  <a:pt x="3357384" y="2171700"/>
                </a:lnTo>
                <a:lnTo>
                  <a:pt x="3351923" y="2171700"/>
                </a:lnTo>
                <a:lnTo>
                  <a:pt x="3344126" y="2133600"/>
                </a:lnTo>
                <a:lnTo>
                  <a:pt x="3309937" y="2133600"/>
                </a:lnTo>
                <a:lnTo>
                  <a:pt x="3310039" y="2070100"/>
                </a:lnTo>
                <a:lnTo>
                  <a:pt x="3310153" y="2006600"/>
                </a:lnTo>
                <a:lnTo>
                  <a:pt x="3310242" y="1981200"/>
                </a:lnTo>
                <a:lnTo>
                  <a:pt x="3310458" y="1917700"/>
                </a:lnTo>
                <a:lnTo>
                  <a:pt x="3310496" y="1854200"/>
                </a:lnTo>
                <a:lnTo>
                  <a:pt x="3309886" y="1816100"/>
                </a:lnTo>
                <a:lnTo>
                  <a:pt x="3308223" y="1790700"/>
                </a:lnTo>
                <a:lnTo>
                  <a:pt x="3305137" y="1752600"/>
                </a:lnTo>
                <a:lnTo>
                  <a:pt x="3300222" y="1752600"/>
                </a:lnTo>
                <a:lnTo>
                  <a:pt x="3293097" y="1727200"/>
                </a:lnTo>
                <a:lnTo>
                  <a:pt x="3182848" y="1727200"/>
                </a:lnTo>
                <a:lnTo>
                  <a:pt x="3181959" y="1701800"/>
                </a:lnTo>
                <a:lnTo>
                  <a:pt x="3184106" y="1701800"/>
                </a:lnTo>
                <a:lnTo>
                  <a:pt x="3185096" y="1663700"/>
                </a:lnTo>
                <a:lnTo>
                  <a:pt x="3185515" y="1600200"/>
                </a:lnTo>
                <a:lnTo>
                  <a:pt x="3185490" y="1511300"/>
                </a:lnTo>
                <a:lnTo>
                  <a:pt x="3185147" y="1447800"/>
                </a:lnTo>
                <a:lnTo>
                  <a:pt x="3184601" y="1384300"/>
                </a:lnTo>
                <a:lnTo>
                  <a:pt x="3183991" y="1320800"/>
                </a:lnTo>
                <a:lnTo>
                  <a:pt x="3183013" y="1257300"/>
                </a:lnTo>
                <a:lnTo>
                  <a:pt x="3182620" y="1155700"/>
                </a:lnTo>
                <a:lnTo>
                  <a:pt x="3184055" y="1092200"/>
                </a:lnTo>
                <a:lnTo>
                  <a:pt x="3183725" y="1066800"/>
                </a:lnTo>
                <a:lnTo>
                  <a:pt x="3178022" y="1028700"/>
                </a:lnTo>
                <a:lnTo>
                  <a:pt x="3088348" y="1028700"/>
                </a:lnTo>
                <a:lnTo>
                  <a:pt x="3071190" y="1003300"/>
                </a:lnTo>
                <a:lnTo>
                  <a:pt x="2984919" y="1003300"/>
                </a:lnTo>
                <a:lnTo>
                  <a:pt x="2982531" y="1028700"/>
                </a:lnTo>
                <a:lnTo>
                  <a:pt x="2971317" y="1028700"/>
                </a:lnTo>
                <a:lnTo>
                  <a:pt x="2973451" y="1003300"/>
                </a:lnTo>
                <a:lnTo>
                  <a:pt x="2973413" y="939800"/>
                </a:lnTo>
                <a:lnTo>
                  <a:pt x="2972651" y="939800"/>
                </a:lnTo>
                <a:lnTo>
                  <a:pt x="2968790" y="901700"/>
                </a:lnTo>
                <a:lnTo>
                  <a:pt x="2946603" y="901700"/>
                </a:lnTo>
                <a:lnTo>
                  <a:pt x="2943606" y="876300"/>
                </a:lnTo>
                <a:lnTo>
                  <a:pt x="2942742" y="876300"/>
                </a:lnTo>
                <a:lnTo>
                  <a:pt x="2942755" y="850900"/>
                </a:lnTo>
                <a:lnTo>
                  <a:pt x="2942082" y="812800"/>
                </a:lnTo>
                <a:lnTo>
                  <a:pt x="2941218" y="787400"/>
                </a:lnTo>
                <a:lnTo>
                  <a:pt x="2940659" y="749300"/>
                </a:lnTo>
                <a:lnTo>
                  <a:pt x="2940697" y="622300"/>
                </a:lnTo>
                <a:lnTo>
                  <a:pt x="2941155" y="558800"/>
                </a:lnTo>
                <a:lnTo>
                  <a:pt x="2939592" y="533400"/>
                </a:lnTo>
                <a:lnTo>
                  <a:pt x="2933585" y="495300"/>
                </a:lnTo>
                <a:lnTo>
                  <a:pt x="2916745" y="495300"/>
                </a:lnTo>
                <a:lnTo>
                  <a:pt x="2914358" y="469900"/>
                </a:lnTo>
                <a:lnTo>
                  <a:pt x="2892793" y="469900"/>
                </a:lnTo>
                <a:lnTo>
                  <a:pt x="2874772" y="431800"/>
                </a:lnTo>
                <a:lnTo>
                  <a:pt x="2869336" y="406400"/>
                </a:lnTo>
                <a:lnTo>
                  <a:pt x="2868307" y="342900"/>
                </a:lnTo>
                <a:lnTo>
                  <a:pt x="2863570" y="304800"/>
                </a:lnTo>
                <a:lnTo>
                  <a:pt x="2861246" y="279400"/>
                </a:lnTo>
                <a:lnTo>
                  <a:pt x="2863545" y="241300"/>
                </a:lnTo>
                <a:lnTo>
                  <a:pt x="2866072" y="215900"/>
                </a:lnTo>
                <a:lnTo>
                  <a:pt x="2864396" y="177800"/>
                </a:lnTo>
                <a:lnTo>
                  <a:pt x="2860954" y="152400"/>
                </a:lnTo>
                <a:lnTo>
                  <a:pt x="2860725" y="114300"/>
                </a:lnTo>
                <a:lnTo>
                  <a:pt x="2861907" y="88900"/>
                </a:lnTo>
                <a:lnTo>
                  <a:pt x="2862719" y="50800"/>
                </a:lnTo>
                <a:lnTo>
                  <a:pt x="2865107" y="50800"/>
                </a:lnTo>
                <a:lnTo>
                  <a:pt x="2865348" y="25400"/>
                </a:lnTo>
                <a:lnTo>
                  <a:pt x="2862542" y="25400"/>
                </a:lnTo>
                <a:lnTo>
                  <a:pt x="2855772" y="0"/>
                </a:lnTo>
                <a:lnTo>
                  <a:pt x="2837878" y="0"/>
                </a:lnTo>
                <a:lnTo>
                  <a:pt x="2835021" y="50800"/>
                </a:lnTo>
                <a:lnTo>
                  <a:pt x="2835033" y="114300"/>
                </a:lnTo>
                <a:lnTo>
                  <a:pt x="2833598" y="177800"/>
                </a:lnTo>
                <a:lnTo>
                  <a:pt x="2826385" y="215900"/>
                </a:lnTo>
                <a:lnTo>
                  <a:pt x="2825559" y="215900"/>
                </a:lnTo>
                <a:lnTo>
                  <a:pt x="2827502" y="241300"/>
                </a:lnTo>
                <a:lnTo>
                  <a:pt x="2835148" y="279400"/>
                </a:lnTo>
                <a:lnTo>
                  <a:pt x="2831642" y="304800"/>
                </a:lnTo>
                <a:lnTo>
                  <a:pt x="2826664" y="342900"/>
                </a:lnTo>
                <a:lnTo>
                  <a:pt x="2829839" y="368300"/>
                </a:lnTo>
                <a:lnTo>
                  <a:pt x="2832735" y="368300"/>
                </a:lnTo>
                <a:lnTo>
                  <a:pt x="2833763" y="406400"/>
                </a:lnTo>
                <a:lnTo>
                  <a:pt x="2833268" y="406400"/>
                </a:lnTo>
                <a:lnTo>
                  <a:pt x="2831617" y="431800"/>
                </a:lnTo>
                <a:lnTo>
                  <a:pt x="2816631" y="469900"/>
                </a:lnTo>
                <a:lnTo>
                  <a:pt x="2800223" y="495300"/>
                </a:lnTo>
                <a:lnTo>
                  <a:pt x="2787065" y="495300"/>
                </a:lnTo>
                <a:lnTo>
                  <a:pt x="2781846" y="533400"/>
                </a:lnTo>
                <a:lnTo>
                  <a:pt x="2782595" y="622300"/>
                </a:lnTo>
                <a:lnTo>
                  <a:pt x="2782824" y="723900"/>
                </a:lnTo>
                <a:lnTo>
                  <a:pt x="2782392" y="787400"/>
                </a:lnTo>
                <a:lnTo>
                  <a:pt x="2781160" y="812800"/>
                </a:lnTo>
                <a:lnTo>
                  <a:pt x="2779014" y="850900"/>
                </a:lnTo>
                <a:lnTo>
                  <a:pt x="2775801" y="876300"/>
                </a:lnTo>
                <a:lnTo>
                  <a:pt x="2771394" y="876300"/>
                </a:lnTo>
                <a:lnTo>
                  <a:pt x="2761856" y="901700"/>
                </a:lnTo>
                <a:lnTo>
                  <a:pt x="2741218" y="901700"/>
                </a:lnTo>
                <a:lnTo>
                  <a:pt x="2737662" y="939800"/>
                </a:lnTo>
                <a:lnTo>
                  <a:pt x="2738158" y="965200"/>
                </a:lnTo>
                <a:lnTo>
                  <a:pt x="2738094" y="1028700"/>
                </a:lnTo>
                <a:lnTo>
                  <a:pt x="2737878" y="1066800"/>
                </a:lnTo>
                <a:lnTo>
                  <a:pt x="2740977" y="1092200"/>
                </a:lnTo>
                <a:lnTo>
                  <a:pt x="2728315" y="1092200"/>
                </a:lnTo>
                <a:lnTo>
                  <a:pt x="2726893" y="1066800"/>
                </a:lnTo>
                <a:lnTo>
                  <a:pt x="2708922" y="1066800"/>
                </a:lnTo>
                <a:lnTo>
                  <a:pt x="2708605" y="1028700"/>
                </a:lnTo>
                <a:lnTo>
                  <a:pt x="2708529" y="965200"/>
                </a:lnTo>
                <a:lnTo>
                  <a:pt x="2677845" y="965200"/>
                </a:lnTo>
                <a:lnTo>
                  <a:pt x="2664587" y="939800"/>
                </a:lnTo>
                <a:lnTo>
                  <a:pt x="2628379" y="939800"/>
                </a:lnTo>
                <a:lnTo>
                  <a:pt x="2627680" y="901700"/>
                </a:lnTo>
                <a:lnTo>
                  <a:pt x="2620543" y="901700"/>
                </a:lnTo>
                <a:lnTo>
                  <a:pt x="2620314" y="939800"/>
                </a:lnTo>
                <a:lnTo>
                  <a:pt x="2617863" y="939800"/>
                </a:lnTo>
                <a:lnTo>
                  <a:pt x="2593860" y="901700"/>
                </a:lnTo>
                <a:lnTo>
                  <a:pt x="2422779" y="901700"/>
                </a:lnTo>
                <a:lnTo>
                  <a:pt x="2416340" y="939800"/>
                </a:lnTo>
                <a:lnTo>
                  <a:pt x="2408936" y="939800"/>
                </a:lnTo>
                <a:lnTo>
                  <a:pt x="2407412" y="965200"/>
                </a:lnTo>
                <a:lnTo>
                  <a:pt x="2406980" y="965200"/>
                </a:lnTo>
                <a:lnTo>
                  <a:pt x="2407361" y="1003300"/>
                </a:lnTo>
                <a:lnTo>
                  <a:pt x="2408263" y="1028700"/>
                </a:lnTo>
                <a:lnTo>
                  <a:pt x="2409418" y="1092200"/>
                </a:lnTo>
                <a:lnTo>
                  <a:pt x="2410549" y="1155700"/>
                </a:lnTo>
                <a:lnTo>
                  <a:pt x="2411361" y="1257300"/>
                </a:lnTo>
                <a:lnTo>
                  <a:pt x="2411412" y="1384300"/>
                </a:lnTo>
                <a:lnTo>
                  <a:pt x="2410968" y="1473200"/>
                </a:lnTo>
                <a:lnTo>
                  <a:pt x="2410549" y="1511300"/>
                </a:lnTo>
                <a:lnTo>
                  <a:pt x="2410155" y="1574800"/>
                </a:lnTo>
                <a:lnTo>
                  <a:pt x="2409812" y="1600200"/>
                </a:lnTo>
                <a:lnTo>
                  <a:pt x="2409520" y="1663700"/>
                </a:lnTo>
                <a:lnTo>
                  <a:pt x="2409266" y="1727200"/>
                </a:lnTo>
                <a:lnTo>
                  <a:pt x="2409063" y="1752600"/>
                </a:lnTo>
                <a:lnTo>
                  <a:pt x="2409177" y="2146300"/>
                </a:lnTo>
                <a:lnTo>
                  <a:pt x="2409266" y="2171700"/>
                </a:lnTo>
                <a:lnTo>
                  <a:pt x="2409660" y="2197100"/>
                </a:lnTo>
                <a:lnTo>
                  <a:pt x="2410231" y="2260600"/>
                </a:lnTo>
                <a:lnTo>
                  <a:pt x="2410841" y="2324100"/>
                </a:lnTo>
                <a:lnTo>
                  <a:pt x="2411349" y="2362200"/>
                </a:lnTo>
                <a:lnTo>
                  <a:pt x="2411450" y="2387600"/>
                </a:lnTo>
                <a:lnTo>
                  <a:pt x="2411615" y="2425700"/>
                </a:lnTo>
                <a:lnTo>
                  <a:pt x="2411514" y="2489200"/>
                </a:lnTo>
                <a:lnTo>
                  <a:pt x="2410803" y="2552700"/>
                </a:lnTo>
                <a:lnTo>
                  <a:pt x="2410587" y="2578100"/>
                </a:lnTo>
                <a:lnTo>
                  <a:pt x="2409469" y="2578100"/>
                </a:lnTo>
                <a:lnTo>
                  <a:pt x="2406688" y="2616200"/>
                </a:lnTo>
                <a:lnTo>
                  <a:pt x="2389403" y="2616200"/>
                </a:lnTo>
                <a:lnTo>
                  <a:pt x="2363800" y="2641600"/>
                </a:lnTo>
                <a:lnTo>
                  <a:pt x="2131568" y="2641600"/>
                </a:lnTo>
                <a:lnTo>
                  <a:pt x="2122779" y="2667000"/>
                </a:lnTo>
                <a:lnTo>
                  <a:pt x="2121408" y="2705100"/>
                </a:lnTo>
                <a:lnTo>
                  <a:pt x="2123516" y="2730500"/>
                </a:lnTo>
                <a:lnTo>
                  <a:pt x="2125116" y="2768600"/>
                </a:lnTo>
                <a:lnTo>
                  <a:pt x="2125230" y="2794000"/>
                </a:lnTo>
                <a:lnTo>
                  <a:pt x="2125408" y="2832100"/>
                </a:lnTo>
                <a:lnTo>
                  <a:pt x="2126183" y="2895600"/>
                </a:lnTo>
                <a:lnTo>
                  <a:pt x="2127491" y="2921000"/>
                </a:lnTo>
                <a:lnTo>
                  <a:pt x="2129371" y="2984500"/>
                </a:lnTo>
                <a:lnTo>
                  <a:pt x="2129879" y="3022600"/>
                </a:lnTo>
                <a:lnTo>
                  <a:pt x="2107641" y="3022600"/>
                </a:lnTo>
                <a:lnTo>
                  <a:pt x="2102535" y="2984500"/>
                </a:lnTo>
                <a:lnTo>
                  <a:pt x="2100732" y="2984500"/>
                </a:lnTo>
                <a:lnTo>
                  <a:pt x="2100173" y="2959100"/>
                </a:lnTo>
                <a:lnTo>
                  <a:pt x="2098611" y="2921000"/>
                </a:lnTo>
                <a:lnTo>
                  <a:pt x="2098040" y="2857500"/>
                </a:lnTo>
                <a:lnTo>
                  <a:pt x="2100491" y="2832100"/>
                </a:lnTo>
                <a:lnTo>
                  <a:pt x="2101545" y="2794000"/>
                </a:lnTo>
                <a:lnTo>
                  <a:pt x="2069553" y="2794000"/>
                </a:lnTo>
                <a:lnTo>
                  <a:pt x="2071585" y="2832100"/>
                </a:lnTo>
                <a:lnTo>
                  <a:pt x="2073567" y="2832100"/>
                </a:lnTo>
                <a:lnTo>
                  <a:pt x="2073529" y="2857500"/>
                </a:lnTo>
                <a:lnTo>
                  <a:pt x="2071408" y="2857500"/>
                </a:lnTo>
                <a:lnTo>
                  <a:pt x="2070138" y="2959100"/>
                </a:lnTo>
                <a:lnTo>
                  <a:pt x="2071268" y="2984500"/>
                </a:lnTo>
                <a:lnTo>
                  <a:pt x="2053424" y="2984500"/>
                </a:lnTo>
                <a:lnTo>
                  <a:pt x="2039226" y="3022600"/>
                </a:lnTo>
                <a:lnTo>
                  <a:pt x="2021852" y="3022600"/>
                </a:lnTo>
                <a:lnTo>
                  <a:pt x="2003158" y="2984500"/>
                </a:lnTo>
                <a:lnTo>
                  <a:pt x="1984984" y="3022600"/>
                </a:lnTo>
                <a:lnTo>
                  <a:pt x="1958505" y="3022600"/>
                </a:lnTo>
                <a:lnTo>
                  <a:pt x="1954263" y="2984500"/>
                </a:lnTo>
                <a:lnTo>
                  <a:pt x="1899831" y="2984500"/>
                </a:lnTo>
                <a:lnTo>
                  <a:pt x="1897964" y="2959100"/>
                </a:lnTo>
                <a:lnTo>
                  <a:pt x="1898078" y="2921000"/>
                </a:lnTo>
                <a:lnTo>
                  <a:pt x="1898167" y="2895600"/>
                </a:lnTo>
                <a:lnTo>
                  <a:pt x="1898827" y="2832100"/>
                </a:lnTo>
                <a:lnTo>
                  <a:pt x="1898408" y="2716555"/>
                </a:lnTo>
                <a:lnTo>
                  <a:pt x="1897773" y="2667000"/>
                </a:lnTo>
                <a:lnTo>
                  <a:pt x="1897253" y="2667000"/>
                </a:lnTo>
                <a:lnTo>
                  <a:pt x="1896745" y="2641600"/>
                </a:lnTo>
                <a:lnTo>
                  <a:pt x="1896237" y="2578100"/>
                </a:lnTo>
                <a:lnTo>
                  <a:pt x="1895767" y="2552700"/>
                </a:lnTo>
                <a:lnTo>
                  <a:pt x="1895348" y="2489200"/>
                </a:lnTo>
                <a:lnTo>
                  <a:pt x="1894992" y="2425700"/>
                </a:lnTo>
                <a:lnTo>
                  <a:pt x="1894827" y="2387600"/>
                </a:lnTo>
                <a:lnTo>
                  <a:pt x="1894776" y="2070100"/>
                </a:lnTo>
                <a:lnTo>
                  <a:pt x="1895170" y="2005965"/>
                </a:lnTo>
                <a:lnTo>
                  <a:pt x="1892604" y="1981200"/>
                </a:lnTo>
                <a:lnTo>
                  <a:pt x="1752092" y="1981200"/>
                </a:lnTo>
                <a:lnTo>
                  <a:pt x="1751749" y="1943100"/>
                </a:lnTo>
                <a:lnTo>
                  <a:pt x="1721459" y="1943100"/>
                </a:lnTo>
                <a:lnTo>
                  <a:pt x="1697304" y="1917700"/>
                </a:lnTo>
                <a:lnTo>
                  <a:pt x="1486954" y="1917700"/>
                </a:lnTo>
                <a:lnTo>
                  <a:pt x="1456613" y="1943100"/>
                </a:lnTo>
                <a:lnTo>
                  <a:pt x="1453578" y="1943100"/>
                </a:lnTo>
                <a:lnTo>
                  <a:pt x="1444383" y="1917700"/>
                </a:lnTo>
                <a:lnTo>
                  <a:pt x="1434350" y="1943100"/>
                </a:lnTo>
                <a:lnTo>
                  <a:pt x="1419085" y="1943100"/>
                </a:lnTo>
                <a:lnTo>
                  <a:pt x="1412379" y="1917700"/>
                </a:lnTo>
                <a:lnTo>
                  <a:pt x="1399362" y="1917700"/>
                </a:lnTo>
                <a:lnTo>
                  <a:pt x="1393037" y="1943100"/>
                </a:lnTo>
                <a:lnTo>
                  <a:pt x="1334109" y="1943100"/>
                </a:lnTo>
                <a:lnTo>
                  <a:pt x="1325232" y="1981200"/>
                </a:lnTo>
                <a:lnTo>
                  <a:pt x="1305369" y="1981200"/>
                </a:lnTo>
                <a:lnTo>
                  <a:pt x="1292910" y="1943100"/>
                </a:lnTo>
                <a:lnTo>
                  <a:pt x="1284960" y="1943100"/>
                </a:lnTo>
                <a:lnTo>
                  <a:pt x="1276743" y="1917700"/>
                </a:lnTo>
                <a:lnTo>
                  <a:pt x="1263446" y="1917700"/>
                </a:lnTo>
                <a:lnTo>
                  <a:pt x="1271625" y="1943100"/>
                </a:lnTo>
                <a:lnTo>
                  <a:pt x="1276134" y="1943100"/>
                </a:lnTo>
                <a:lnTo>
                  <a:pt x="1273352" y="1981200"/>
                </a:lnTo>
                <a:lnTo>
                  <a:pt x="1196009" y="1981200"/>
                </a:lnTo>
                <a:lnTo>
                  <a:pt x="1195425" y="2006600"/>
                </a:lnTo>
                <a:lnTo>
                  <a:pt x="1195044" y="2006600"/>
                </a:lnTo>
                <a:lnTo>
                  <a:pt x="1195031" y="2260600"/>
                </a:lnTo>
                <a:lnTo>
                  <a:pt x="1195285" y="2324100"/>
                </a:lnTo>
                <a:lnTo>
                  <a:pt x="1195590" y="2387600"/>
                </a:lnTo>
                <a:lnTo>
                  <a:pt x="1195705" y="2425700"/>
                </a:lnTo>
                <a:lnTo>
                  <a:pt x="1195793" y="2451100"/>
                </a:lnTo>
                <a:lnTo>
                  <a:pt x="1195908" y="2489200"/>
                </a:lnTo>
                <a:lnTo>
                  <a:pt x="1196238" y="2552700"/>
                </a:lnTo>
                <a:lnTo>
                  <a:pt x="1196530" y="2578100"/>
                </a:lnTo>
                <a:lnTo>
                  <a:pt x="1196784" y="2641600"/>
                </a:lnTo>
                <a:lnTo>
                  <a:pt x="1197013" y="2667000"/>
                </a:lnTo>
                <a:lnTo>
                  <a:pt x="1192885" y="2641600"/>
                </a:lnTo>
                <a:lnTo>
                  <a:pt x="1191831" y="2641600"/>
                </a:lnTo>
                <a:lnTo>
                  <a:pt x="1191704" y="2616200"/>
                </a:lnTo>
                <a:lnTo>
                  <a:pt x="1179563" y="2616200"/>
                </a:lnTo>
                <a:lnTo>
                  <a:pt x="1170063" y="2578100"/>
                </a:lnTo>
                <a:lnTo>
                  <a:pt x="1127658" y="2514600"/>
                </a:lnTo>
                <a:lnTo>
                  <a:pt x="1092796" y="2489200"/>
                </a:lnTo>
                <a:lnTo>
                  <a:pt x="1082586" y="2489200"/>
                </a:lnTo>
                <a:lnTo>
                  <a:pt x="1087742" y="2451100"/>
                </a:lnTo>
                <a:lnTo>
                  <a:pt x="1066279" y="2451100"/>
                </a:lnTo>
                <a:lnTo>
                  <a:pt x="1066800" y="2425700"/>
                </a:lnTo>
                <a:lnTo>
                  <a:pt x="1066520" y="2425700"/>
                </a:lnTo>
                <a:lnTo>
                  <a:pt x="1067663" y="2387600"/>
                </a:lnTo>
                <a:lnTo>
                  <a:pt x="1072451" y="2387600"/>
                </a:lnTo>
                <a:lnTo>
                  <a:pt x="1072438" y="2362200"/>
                </a:lnTo>
                <a:lnTo>
                  <a:pt x="1068819" y="2362200"/>
                </a:lnTo>
                <a:lnTo>
                  <a:pt x="1070229" y="2324100"/>
                </a:lnTo>
                <a:lnTo>
                  <a:pt x="1085278" y="2324100"/>
                </a:lnTo>
                <a:lnTo>
                  <a:pt x="1088059" y="2298700"/>
                </a:lnTo>
                <a:lnTo>
                  <a:pt x="1074496" y="2298700"/>
                </a:lnTo>
                <a:lnTo>
                  <a:pt x="1057948" y="2260600"/>
                </a:lnTo>
                <a:lnTo>
                  <a:pt x="1051763" y="2235200"/>
                </a:lnTo>
                <a:lnTo>
                  <a:pt x="1046187" y="2197100"/>
                </a:lnTo>
                <a:lnTo>
                  <a:pt x="1025969" y="2171700"/>
                </a:lnTo>
                <a:lnTo>
                  <a:pt x="997991" y="2133600"/>
                </a:lnTo>
                <a:lnTo>
                  <a:pt x="969149" y="2133600"/>
                </a:lnTo>
                <a:lnTo>
                  <a:pt x="963396" y="2108200"/>
                </a:lnTo>
                <a:lnTo>
                  <a:pt x="963612" y="2108200"/>
                </a:lnTo>
                <a:lnTo>
                  <a:pt x="960094" y="2070100"/>
                </a:lnTo>
                <a:lnTo>
                  <a:pt x="950925" y="2070100"/>
                </a:lnTo>
                <a:lnTo>
                  <a:pt x="950709" y="2044700"/>
                </a:lnTo>
                <a:lnTo>
                  <a:pt x="947394" y="2044700"/>
                </a:lnTo>
                <a:lnTo>
                  <a:pt x="957554" y="2006600"/>
                </a:lnTo>
                <a:lnTo>
                  <a:pt x="970864" y="2006600"/>
                </a:lnTo>
                <a:lnTo>
                  <a:pt x="970902" y="2005965"/>
                </a:lnTo>
                <a:lnTo>
                  <a:pt x="972223" y="1981200"/>
                </a:lnTo>
                <a:lnTo>
                  <a:pt x="949604" y="1981200"/>
                </a:lnTo>
                <a:lnTo>
                  <a:pt x="948055" y="1943100"/>
                </a:lnTo>
                <a:lnTo>
                  <a:pt x="948778" y="1943100"/>
                </a:lnTo>
                <a:lnTo>
                  <a:pt x="958049" y="1917700"/>
                </a:lnTo>
                <a:lnTo>
                  <a:pt x="970813" y="1917700"/>
                </a:lnTo>
                <a:lnTo>
                  <a:pt x="982002" y="1879600"/>
                </a:lnTo>
                <a:lnTo>
                  <a:pt x="993673" y="1879600"/>
                </a:lnTo>
                <a:lnTo>
                  <a:pt x="994232" y="1879600"/>
                </a:lnTo>
                <a:lnTo>
                  <a:pt x="1015187" y="1879600"/>
                </a:lnTo>
                <a:lnTo>
                  <a:pt x="1014615" y="1854200"/>
                </a:lnTo>
                <a:lnTo>
                  <a:pt x="992911" y="1854200"/>
                </a:lnTo>
                <a:lnTo>
                  <a:pt x="985939" y="1854200"/>
                </a:lnTo>
                <a:lnTo>
                  <a:pt x="992492" y="1816100"/>
                </a:lnTo>
                <a:lnTo>
                  <a:pt x="976541" y="1816100"/>
                </a:lnTo>
                <a:lnTo>
                  <a:pt x="955890" y="1790700"/>
                </a:lnTo>
                <a:lnTo>
                  <a:pt x="948347" y="1752600"/>
                </a:lnTo>
                <a:lnTo>
                  <a:pt x="948550" y="1727200"/>
                </a:lnTo>
                <a:lnTo>
                  <a:pt x="935342" y="1727200"/>
                </a:lnTo>
                <a:lnTo>
                  <a:pt x="934491" y="1752600"/>
                </a:lnTo>
                <a:lnTo>
                  <a:pt x="929157" y="1790700"/>
                </a:lnTo>
                <a:lnTo>
                  <a:pt x="915047" y="1790700"/>
                </a:lnTo>
                <a:lnTo>
                  <a:pt x="901319" y="1816100"/>
                </a:lnTo>
                <a:lnTo>
                  <a:pt x="890473" y="1816100"/>
                </a:lnTo>
                <a:lnTo>
                  <a:pt x="889000" y="1854200"/>
                </a:lnTo>
                <a:lnTo>
                  <a:pt x="878979" y="1854200"/>
                </a:lnTo>
                <a:lnTo>
                  <a:pt x="885875" y="1879600"/>
                </a:lnTo>
                <a:lnTo>
                  <a:pt x="894041" y="1879600"/>
                </a:lnTo>
                <a:lnTo>
                  <a:pt x="902347" y="1917700"/>
                </a:lnTo>
                <a:lnTo>
                  <a:pt x="924140" y="1917700"/>
                </a:lnTo>
                <a:lnTo>
                  <a:pt x="931113" y="1943100"/>
                </a:lnTo>
                <a:lnTo>
                  <a:pt x="934046" y="1943100"/>
                </a:lnTo>
                <a:lnTo>
                  <a:pt x="932459" y="1981200"/>
                </a:lnTo>
                <a:lnTo>
                  <a:pt x="915619" y="1981200"/>
                </a:lnTo>
                <a:lnTo>
                  <a:pt x="911237" y="2006600"/>
                </a:lnTo>
                <a:lnTo>
                  <a:pt x="922324" y="2006600"/>
                </a:lnTo>
                <a:lnTo>
                  <a:pt x="928839" y="2044700"/>
                </a:lnTo>
                <a:lnTo>
                  <a:pt x="931418" y="2044700"/>
                </a:lnTo>
                <a:lnTo>
                  <a:pt x="927569" y="2070100"/>
                </a:lnTo>
                <a:lnTo>
                  <a:pt x="923264" y="2070100"/>
                </a:lnTo>
                <a:lnTo>
                  <a:pt x="909193" y="2108200"/>
                </a:lnTo>
                <a:lnTo>
                  <a:pt x="919086" y="2108200"/>
                </a:lnTo>
                <a:lnTo>
                  <a:pt x="898271" y="2133600"/>
                </a:lnTo>
                <a:lnTo>
                  <a:pt x="871347" y="2133600"/>
                </a:lnTo>
                <a:lnTo>
                  <a:pt x="846632" y="2171700"/>
                </a:lnTo>
                <a:lnTo>
                  <a:pt x="832497" y="2171700"/>
                </a:lnTo>
                <a:lnTo>
                  <a:pt x="824585" y="2235200"/>
                </a:lnTo>
                <a:lnTo>
                  <a:pt x="823315" y="2260600"/>
                </a:lnTo>
                <a:lnTo>
                  <a:pt x="814654" y="2260600"/>
                </a:lnTo>
                <a:lnTo>
                  <a:pt x="784555" y="2298700"/>
                </a:lnTo>
                <a:lnTo>
                  <a:pt x="804710" y="2298700"/>
                </a:lnTo>
                <a:lnTo>
                  <a:pt x="809840" y="2324100"/>
                </a:lnTo>
                <a:lnTo>
                  <a:pt x="807656" y="2362200"/>
                </a:lnTo>
                <a:lnTo>
                  <a:pt x="809650" y="2362200"/>
                </a:lnTo>
                <a:lnTo>
                  <a:pt x="810247" y="2387600"/>
                </a:lnTo>
                <a:lnTo>
                  <a:pt x="809510" y="2387600"/>
                </a:lnTo>
                <a:lnTo>
                  <a:pt x="809358" y="2425700"/>
                </a:lnTo>
                <a:lnTo>
                  <a:pt x="810183" y="2425700"/>
                </a:lnTo>
                <a:lnTo>
                  <a:pt x="806704" y="2451100"/>
                </a:lnTo>
                <a:lnTo>
                  <a:pt x="792949" y="2451100"/>
                </a:lnTo>
                <a:lnTo>
                  <a:pt x="789724" y="2489200"/>
                </a:lnTo>
                <a:lnTo>
                  <a:pt x="742848" y="2489200"/>
                </a:lnTo>
                <a:lnTo>
                  <a:pt x="715302" y="2514600"/>
                </a:lnTo>
                <a:lnTo>
                  <a:pt x="697814" y="2578100"/>
                </a:lnTo>
                <a:lnTo>
                  <a:pt x="692404" y="2616200"/>
                </a:lnTo>
                <a:lnTo>
                  <a:pt x="691489" y="2641600"/>
                </a:lnTo>
                <a:lnTo>
                  <a:pt x="685723" y="2641600"/>
                </a:lnTo>
                <a:lnTo>
                  <a:pt x="672769" y="2667000"/>
                </a:lnTo>
                <a:lnTo>
                  <a:pt x="650316" y="2667000"/>
                </a:lnTo>
                <a:lnTo>
                  <a:pt x="662470" y="2705100"/>
                </a:lnTo>
                <a:lnTo>
                  <a:pt x="682218" y="2705100"/>
                </a:lnTo>
                <a:lnTo>
                  <a:pt x="693432" y="2730500"/>
                </a:lnTo>
                <a:lnTo>
                  <a:pt x="695045" y="2730500"/>
                </a:lnTo>
                <a:lnTo>
                  <a:pt x="691426" y="2832100"/>
                </a:lnTo>
                <a:lnTo>
                  <a:pt x="690880" y="2895600"/>
                </a:lnTo>
                <a:lnTo>
                  <a:pt x="692073" y="2959100"/>
                </a:lnTo>
                <a:lnTo>
                  <a:pt x="693648" y="2984500"/>
                </a:lnTo>
                <a:lnTo>
                  <a:pt x="694258" y="3022600"/>
                </a:lnTo>
                <a:lnTo>
                  <a:pt x="566737" y="3022600"/>
                </a:lnTo>
                <a:lnTo>
                  <a:pt x="552869" y="3048000"/>
                </a:lnTo>
                <a:lnTo>
                  <a:pt x="524687" y="3048000"/>
                </a:lnTo>
                <a:lnTo>
                  <a:pt x="517956" y="3022600"/>
                </a:lnTo>
                <a:lnTo>
                  <a:pt x="489140" y="3022600"/>
                </a:lnTo>
                <a:lnTo>
                  <a:pt x="488937" y="2984500"/>
                </a:lnTo>
                <a:lnTo>
                  <a:pt x="434060" y="2984500"/>
                </a:lnTo>
                <a:lnTo>
                  <a:pt x="426491" y="2959100"/>
                </a:lnTo>
                <a:lnTo>
                  <a:pt x="367080" y="2959100"/>
                </a:lnTo>
                <a:lnTo>
                  <a:pt x="344614" y="2921000"/>
                </a:lnTo>
                <a:lnTo>
                  <a:pt x="229298" y="2921000"/>
                </a:lnTo>
                <a:lnTo>
                  <a:pt x="226885" y="2959100"/>
                </a:lnTo>
                <a:lnTo>
                  <a:pt x="218732" y="2959100"/>
                </a:lnTo>
                <a:lnTo>
                  <a:pt x="209473" y="2959100"/>
                </a:lnTo>
                <a:lnTo>
                  <a:pt x="200075" y="2984500"/>
                </a:lnTo>
                <a:lnTo>
                  <a:pt x="165506" y="2984500"/>
                </a:lnTo>
                <a:lnTo>
                  <a:pt x="165811" y="3022600"/>
                </a:lnTo>
                <a:lnTo>
                  <a:pt x="143383" y="3022600"/>
                </a:lnTo>
                <a:lnTo>
                  <a:pt x="132626" y="3048000"/>
                </a:lnTo>
                <a:lnTo>
                  <a:pt x="18389" y="3048000"/>
                </a:lnTo>
                <a:lnTo>
                  <a:pt x="15024" y="3022600"/>
                </a:lnTo>
                <a:lnTo>
                  <a:pt x="12065" y="3022600"/>
                </a:lnTo>
                <a:lnTo>
                  <a:pt x="9499" y="3048000"/>
                </a:lnTo>
                <a:lnTo>
                  <a:pt x="2654" y="3048000"/>
                </a:lnTo>
                <a:lnTo>
                  <a:pt x="1676" y="3086100"/>
                </a:lnTo>
                <a:lnTo>
                  <a:pt x="952" y="3086100"/>
                </a:lnTo>
                <a:lnTo>
                  <a:pt x="444" y="3111500"/>
                </a:lnTo>
                <a:lnTo>
                  <a:pt x="139" y="3149600"/>
                </a:lnTo>
                <a:lnTo>
                  <a:pt x="0" y="3175000"/>
                </a:lnTo>
                <a:lnTo>
                  <a:pt x="12" y="3213100"/>
                </a:lnTo>
                <a:lnTo>
                  <a:pt x="152" y="3238500"/>
                </a:lnTo>
                <a:lnTo>
                  <a:pt x="393" y="3276600"/>
                </a:lnTo>
                <a:lnTo>
                  <a:pt x="711" y="3340100"/>
                </a:lnTo>
                <a:lnTo>
                  <a:pt x="1079" y="3403600"/>
                </a:lnTo>
                <a:lnTo>
                  <a:pt x="1879" y="3517900"/>
                </a:lnTo>
                <a:lnTo>
                  <a:pt x="2349" y="3644900"/>
                </a:lnTo>
                <a:lnTo>
                  <a:pt x="4998047" y="3644900"/>
                </a:lnTo>
                <a:lnTo>
                  <a:pt x="4998047" y="1257300"/>
                </a:lnTo>
                <a:close/>
              </a:path>
            </a:pathLst>
          </a:custGeom>
          <a:solidFill>
            <a:srgbClr val="184A8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788583" y="0"/>
            <a:ext cx="9499600" cy="10287000"/>
            <a:chOff x="8788583" y="0"/>
            <a:chExt cx="9499600" cy="10287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88583" y="0"/>
              <a:ext cx="7886552" cy="10286999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9144000" y="0"/>
              <a:ext cx="9144000" cy="10287000"/>
            </a:xfrm>
            <a:custGeom>
              <a:avLst/>
              <a:gdLst/>
              <a:ahLst/>
              <a:cxnLst/>
              <a:rect l="l" t="t" r="r" b="b"/>
              <a:pathLst>
                <a:path w="9144000" h="10287000">
                  <a:moveTo>
                    <a:pt x="9144000" y="10287000"/>
                  </a:moveTo>
                  <a:lnTo>
                    <a:pt x="0" y="10287000"/>
                  </a:lnTo>
                  <a:lnTo>
                    <a:pt x="0" y="0"/>
                  </a:lnTo>
                  <a:lnTo>
                    <a:pt x="9144000" y="0"/>
                  </a:lnTo>
                  <a:lnTo>
                    <a:pt x="9144000" y="1028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398110" y="446585"/>
            <a:ext cx="6605270" cy="1176020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algn="ctr" marR="104139">
              <a:lnSpc>
                <a:spcPts val="4525"/>
              </a:lnSpc>
              <a:spcBef>
                <a:spcPts val="110"/>
              </a:spcBef>
            </a:pPr>
            <a:r>
              <a:rPr dirty="0" sz="3850" spc="-2975" b="1">
                <a:solidFill>
                  <a:srgbClr val="1700AC"/>
                </a:solidFill>
                <a:latin typeface="Arial"/>
                <a:cs typeface="Arial"/>
              </a:rPr>
              <a:t>М</a:t>
            </a:r>
            <a:r>
              <a:rPr dirty="0" baseline="-2252" sz="5550" spc="-67" b="1">
                <a:solidFill>
                  <a:srgbClr val="796AD5"/>
                </a:solidFill>
                <a:latin typeface="Arial"/>
                <a:cs typeface="Arial"/>
              </a:rPr>
              <a:t>М</a:t>
            </a:r>
            <a:r>
              <a:rPr dirty="0" sz="3850" spc="-1900" b="1">
                <a:solidFill>
                  <a:srgbClr val="1700AC"/>
                </a:solidFill>
                <a:latin typeface="Arial"/>
                <a:cs typeface="Arial"/>
              </a:rPr>
              <a:t>е</a:t>
            </a:r>
            <a:r>
              <a:rPr dirty="0" baseline="-2252" sz="5550" spc="-82" b="1">
                <a:solidFill>
                  <a:srgbClr val="796AD5"/>
                </a:solidFill>
                <a:latin typeface="Arial"/>
                <a:cs typeface="Arial"/>
              </a:rPr>
              <a:t>е</a:t>
            </a:r>
            <a:r>
              <a:rPr dirty="0" sz="3850" spc="-2615" b="1">
                <a:solidFill>
                  <a:srgbClr val="1700AC"/>
                </a:solidFill>
                <a:latin typeface="Arial"/>
                <a:cs typeface="Arial"/>
              </a:rPr>
              <a:t>м</a:t>
            </a:r>
            <a:r>
              <a:rPr dirty="0" baseline="-2252" sz="5550" spc="-67" b="1">
                <a:solidFill>
                  <a:srgbClr val="796AD5"/>
                </a:solidFill>
                <a:latin typeface="Arial"/>
                <a:cs typeface="Arial"/>
              </a:rPr>
              <a:t>м</a:t>
            </a:r>
            <a:r>
              <a:rPr dirty="0" sz="3850" spc="-2190" b="1">
                <a:solidFill>
                  <a:srgbClr val="1700AC"/>
                </a:solidFill>
                <a:latin typeface="Arial"/>
                <a:cs typeface="Arial"/>
              </a:rPr>
              <a:t>л</a:t>
            </a:r>
            <a:r>
              <a:rPr dirty="0" baseline="-2252" sz="5550" spc="-89" b="1">
                <a:solidFill>
                  <a:srgbClr val="796AD5"/>
                </a:solidFill>
                <a:latin typeface="Arial"/>
                <a:cs typeface="Arial"/>
              </a:rPr>
              <a:t>л</a:t>
            </a:r>
            <a:r>
              <a:rPr dirty="0" sz="3850" spc="-1900" b="1">
                <a:solidFill>
                  <a:srgbClr val="1700AC"/>
                </a:solidFill>
                <a:latin typeface="Arial"/>
                <a:cs typeface="Arial"/>
              </a:rPr>
              <a:t>е</a:t>
            </a:r>
            <a:r>
              <a:rPr dirty="0" baseline="-2252" sz="5550" spc="-82" b="1">
                <a:solidFill>
                  <a:srgbClr val="796AD5"/>
                </a:solidFill>
                <a:latin typeface="Arial"/>
                <a:cs typeface="Arial"/>
              </a:rPr>
              <a:t>е</a:t>
            </a:r>
            <a:r>
              <a:rPr dirty="0" sz="3850" spc="-1700" b="1">
                <a:solidFill>
                  <a:srgbClr val="1700AC"/>
                </a:solidFill>
                <a:latin typeface="Arial"/>
                <a:cs typeface="Arial"/>
              </a:rPr>
              <a:t>к</a:t>
            </a:r>
            <a:r>
              <a:rPr dirty="0" baseline="-2252" sz="5550" spc="-142" b="1">
                <a:solidFill>
                  <a:srgbClr val="796AD5"/>
                </a:solidFill>
                <a:latin typeface="Arial"/>
                <a:cs typeface="Arial"/>
              </a:rPr>
              <a:t>к</a:t>
            </a:r>
            <a:r>
              <a:rPr dirty="0" sz="3850" spc="-1900" b="1">
                <a:solidFill>
                  <a:srgbClr val="1700AC"/>
                </a:solidFill>
                <a:latin typeface="Arial"/>
                <a:cs typeface="Arial"/>
              </a:rPr>
              <a:t>е</a:t>
            </a:r>
            <a:r>
              <a:rPr dirty="0" baseline="-2252" sz="5550" spc="-82" b="1">
                <a:solidFill>
                  <a:srgbClr val="796AD5"/>
                </a:solidFill>
                <a:latin typeface="Arial"/>
                <a:cs typeface="Arial"/>
              </a:rPr>
              <a:t>е</a:t>
            </a:r>
            <a:r>
              <a:rPr dirty="0" sz="3850" spc="-1645" b="1">
                <a:solidFill>
                  <a:srgbClr val="1700AC"/>
                </a:solidFill>
                <a:latin typeface="Arial"/>
                <a:cs typeface="Arial"/>
              </a:rPr>
              <a:t>т</a:t>
            </a:r>
            <a:r>
              <a:rPr dirty="0" baseline="-2252" sz="5550" spc="157" b="1">
                <a:solidFill>
                  <a:srgbClr val="796AD5"/>
                </a:solidFill>
                <a:latin typeface="Arial"/>
                <a:cs typeface="Arial"/>
              </a:rPr>
              <a:t>т</a:t>
            </a:r>
            <a:r>
              <a:rPr dirty="0" baseline="-2252" sz="5550" spc="-465" b="1">
                <a:solidFill>
                  <a:srgbClr val="796AD5"/>
                </a:solidFill>
                <a:latin typeface="Arial"/>
                <a:cs typeface="Arial"/>
              </a:rPr>
              <a:t> </a:t>
            </a:r>
            <a:r>
              <a:rPr dirty="0" sz="3850" spc="-2225" b="1">
                <a:solidFill>
                  <a:srgbClr val="1700AC"/>
                </a:solidFill>
                <a:latin typeface="Arial"/>
                <a:cs typeface="Arial"/>
              </a:rPr>
              <a:t>б</a:t>
            </a:r>
            <a:r>
              <a:rPr dirty="0" baseline="-2252" sz="5550" spc="-240" b="1">
                <a:solidFill>
                  <a:srgbClr val="796AD5"/>
                </a:solidFill>
                <a:latin typeface="Arial"/>
                <a:cs typeface="Arial"/>
              </a:rPr>
              <a:t>б</a:t>
            </a:r>
            <a:r>
              <a:rPr dirty="0" sz="3850" spc="-2005" b="1">
                <a:solidFill>
                  <a:srgbClr val="1700AC"/>
                </a:solidFill>
                <a:latin typeface="Arial"/>
                <a:cs typeface="Arial"/>
              </a:rPr>
              <a:t>а</a:t>
            </a:r>
            <a:r>
              <a:rPr dirty="0" baseline="-2252" sz="5550" spc="-225" b="1">
                <a:solidFill>
                  <a:srgbClr val="796AD5"/>
                </a:solidFill>
                <a:latin typeface="Arial"/>
                <a:cs typeface="Arial"/>
              </a:rPr>
              <a:t>а</a:t>
            </a:r>
            <a:r>
              <a:rPr dirty="0" sz="3850" spc="-1975" b="1">
                <a:solidFill>
                  <a:srgbClr val="1700AC"/>
                </a:solidFill>
                <a:latin typeface="Arial"/>
                <a:cs typeface="Arial"/>
              </a:rPr>
              <a:t>с</a:t>
            </a:r>
            <a:r>
              <a:rPr dirty="0" baseline="-2252" sz="5550" spc="-262" b="1">
                <a:solidFill>
                  <a:srgbClr val="796AD5"/>
                </a:solidFill>
                <a:latin typeface="Arial"/>
                <a:cs typeface="Arial"/>
              </a:rPr>
              <a:t>с</a:t>
            </a:r>
            <a:r>
              <a:rPr dirty="0" sz="3850" spc="-3080" b="1">
                <a:solidFill>
                  <a:srgbClr val="1700AC"/>
                </a:solidFill>
                <a:latin typeface="Arial"/>
                <a:cs typeface="Arial"/>
              </a:rPr>
              <a:t>ш</a:t>
            </a:r>
            <a:r>
              <a:rPr dirty="0" baseline="-2252" sz="5550" spc="-209" b="1">
                <a:solidFill>
                  <a:srgbClr val="796AD5"/>
                </a:solidFill>
                <a:latin typeface="Arial"/>
                <a:cs typeface="Arial"/>
              </a:rPr>
              <a:t>ш</a:t>
            </a:r>
            <a:r>
              <a:rPr dirty="0" sz="3850" spc="-3135" b="1">
                <a:solidFill>
                  <a:srgbClr val="1700AC"/>
                </a:solidFill>
                <a:latin typeface="Arial"/>
                <a:cs typeface="Arial"/>
              </a:rPr>
              <a:t>ы</a:t>
            </a:r>
            <a:r>
              <a:rPr dirty="0" baseline="-2252" sz="5550" spc="-247" b="1">
                <a:solidFill>
                  <a:srgbClr val="796AD5"/>
                </a:solidFill>
                <a:latin typeface="Arial"/>
                <a:cs typeface="Arial"/>
              </a:rPr>
              <a:t>ы</a:t>
            </a:r>
            <a:r>
              <a:rPr dirty="0" sz="3850" spc="-1975" b="1">
                <a:solidFill>
                  <a:srgbClr val="1700AC"/>
                </a:solidFill>
                <a:latin typeface="Arial"/>
                <a:cs typeface="Arial"/>
              </a:rPr>
              <a:t>с</a:t>
            </a:r>
            <a:r>
              <a:rPr dirty="0" baseline="-2252" sz="5550" spc="-262" b="1">
                <a:solidFill>
                  <a:srgbClr val="796AD5"/>
                </a:solidFill>
                <a:latin typeface="Arial"/>
                <a:cs typeface="Arial"/>
              </a:rPr>
              <a:t>с</a:t>
            </a:r>
            <a:r>
              <a:rPr dirty="0" sz="3850" spc="-3135" b="1">
                <a:solidFill>
                  <a:srgbClr val="1700AC"/>
                </a:solidFill>
                <a:latin typeface="Arial"/>
                <a:cs typeface="Arial"/>
              </a:rPr>
              <a:t>ы</a:t>
            </a:r>
            <a:r>
              <a:rPr dirty="0" baseline="-2252" sz="5550" spc="7" b="1">
                <a:solidFill>
                  <a:srgbClr val="796AD5"/>
                </a:solidFill>
                <a:latin typeface="Arial"/>
                <a:cs typeface="Arial"/>
              </a:rPr>
              <a:t>ы</a:t>
            </a:r>
            <a:endParaRPr baseline="-2252" sz="5550">
              <a:latin typeface="Arial"/>
              <a:cs typeface="Arial"/>
            </a:endParaRPr>
          </a:p>
          <a:p>
            <a:pPr algn="ctr">
              <a:lnSpc>
                <a:spcPts val="4525"/>
              </a:lnSpc>
            </a:pPr>
            <a:r>
              <a:rPr dirty="0" sz="3650" spc="-2039" b="1">
                <a:solidFill>
                  <a:srgbClr val="1700AC"/>
                </a:solidFill>
                <a:latin typeface="Arial"/>
                <a:cs typeface="Arial"/>
              </a:rPr>
              <a:t>Қ</a:t>
            </a:r>
            <a:r>
              <a:rPr dirty="0" baseline="-2252" sz="5550" spc="-97" b="1">
                <a:solidFill>
                  <a:srgbClr val="796AD5"/>
                </a:solidFill>
                <a:latin typeface="Arial"/>
                <a:cs typeface="Arial"/>
              </a:rPr>
              <a:t>Қ</a:t>
            </a:r>
            <a:r>
              <a:rPr dirty="0" sz="3850" spc="-1939" b="1">
                <a:solidFill>
                  <a:srgbClr val="1700AC"/>
                </a:solidFill>
                <a:latin typeface="Arial"/>
                <a:cs typeface="Arial"/>
              </a:rPr>
              <a:t>а</a:t>
            </a:r>
            <a:r>
              <a:rPr dirty="0" baseline="-2252" sz="5550" spc="-127" b="1">
                <a:solidFill>
                  <a:srgbClr val="796AD5"/>
                </a:solidFill>
                <a:latin typeface="Arial"/>
                <a:cs typeface="Arial"/>
              </a:rPr>
              <a:t>а</a:t>
            </a:r>
            <a:r>
              <a:rPr dirty="0" sz="3850" spc="-1910" b="1">
                <a:solidFill>
                  <a:srgbClr val="1700AC"/>
                </a:solidFill>
                <a:latin typeface="Arial"/>
                <a:cs typeface="Arial"/>
              </a:rPr>
              <a:t>с</a:t>
            </a:r>
            <a:r>
              <a:rPr dirty="0" baseline="-2252" sz="5550" spc="-165" b="1">
                <a:solidFill>
                  <a:srgbClr val="796AD5"/>
                </a:solidFill>
                <a:latin typeface="Arial"/>
                <a:cs typeface="Arial"/>
              </a:rPr>
              <a:t>с</a:t>
            </a:r>
            <a:r>
              <a:rPr dirty="0" sz="3850" spc="-3070" b="1">
                <a:solidFill>
                  <a:srgbClr val="1700AC"/>
                </a:solidFill>
                <a:latin typeface="Arial"/>
                <a:cs typeface="Arial"/>
              </a:rPr>
              <a:t>ы</a:t>
            </a:r>
            <a:r>
              <a:rPr dirty="0" baseline="-2252" sz="5550" spc="-150" b="1">
                <a:solidFill>
                  <a:srgbClr val="796AD5"/>
                </a:solidFill>
                <a:latin typeface="Arial"/>
                <a:cs typeface="Arial"/>
              </a:rPr>
              <a:t>ы</a:t>
            </a:r>
            <a:r>
              <a:rPr dirty="0" sz="3850" spc="-2650" b="1">
                <a:solidFill>
                  <a:srgbClr val="1700AC"/>
                </a:solidFill>
                <a:latin typeface="Arial"/>
                <a:cs typeface="Arial"/>
              </a:rPr>
              <a:t>м</a:t>
            </a:r>
            <a:r>
              <a:rPr dirty="0" baseline="-2252" sz="5550" spc="-120" b="1">
                <a:solidFill>
                  <a:srgbClr val="796AD5"/>
                </a:solidFill>
                <a:latin typeface="Arial"/>
                <a:cs typeface="Arial"/>
              </a:rPr>
              <a:t>м</a:t>
            </a:r>
            <a:r>
              <a:rPr dirty="0" sz="3550" spc="-1515" b="1">
                <a:solidFill>
                  <a:srgbClr val="1700AC"/>
                </a:solidFill>
                <a:latin typeface="Verdana"/>
                <a:cs typeface="Verdana"/>
              </a:rPr>
              <a:t>-</a:t>
            </a:r>
            <a:r>
              <a:rPr dirty="0" baseline="-2252" sz="5550" spc="307" b="1">
                <a:solidFill>
                  <a:srgbClr val="796AD5"/>
                </a:solidFill>
                <a:latin typeface="Verdana"/>
                <a:cs typeface="Verdana"/>
              </a:rPr>
              <a:t>-</a:t>
            </a:r>
            <a:r>
              <a:rPr dirty="0" sz="3850" spc="-3279" b="1">
                <a:solidFill>
                  <a:srgbClr val="1700AC"/>
                </a:solidFill>
                <a:latin typeface="Arial"/>
                <a:cs typeface="Arial"/>
              </a:rPr>
              <a:t>Ж</a:t>
            </a:r>
            <a:r>
              <a:rPr dirty="0" baseline="-2252" sz="5550" spc="-120" b="1">
                <a:solidFill>
                  <a:srgbClr val="796AD5"/>
                </a:solidFill>
                <a:latin typeface="Arial"/>
                <a:cs typeface="Arial"/>
              </a:rPr>
              <a:t>Ж</a:t>
            </a:r>
            <a:r>
              <a:rPr dirty="0" sz="3850" spc="-2115" b="1">
                <a:solidFill>
                  <a:srgbClr val="1700AC"/>
                </a:solidFill>
                <a:latin typeface="Arial"/>
                <a:cs typeface="Arial"/>
              </a:rPr>
              <a:t>о</a:t>
            </a:r>
            <a:r>
              <a:rPr dirty="0" baseline="-2252" sz="5550" spc="-127" b="1">
                <a:solidFill>
                  <a:srgbClr val="796AD5"/>
                </a:solidFill>
                <a:latin typeface="Arial"/>
                <a:cs typeface="Arial"/>
              </a:rPr>
              <a:t>о</a:t>
            </a:r>
            <a:r>
              <a:rPr dirty="0" sz="3850" spc="-2640" b="1">
                <a:solidFill>
                  <a:srgbClr val="1700AC"/>
                </a:solidFill>
                <a:latin typeface="Arial"/>
                <a:cs typeface="Arial"/>
              </a:rPr>
              <a:t>м</a:t>
            </a:r>
            <a:r>
              <a:rPr dirty="0" baseline="-2252" sz="5550" spc="-104" b="1">
                <a:solidFill>
                  <a:srgbClr val="796AD5"/>
                </a:solidFill>
                <a:latin typeface="Arial"/>
                <a:cs typeface="Arial"/>
              </a:rPr>
              <a:t>м</a:t>
            </a:r>
            <a:r>
              <a:rPr dirty="0" sz="3850" spc="-1930" b="1">
                <a:solidFill>
                  <a:srgbClr val="1700AC"/>
                </a:solidFill>
                <a:latin typeface="Arial"/>
                <a:cs typeface="Arial"/>
              </a:rPr>
              <a:t>а</a:t>
            </a:r>
            <a:r>
              <a:rPr dirty="0" baseline="-2252" sz="5550" spc="-112" b="1">
                <a:solidFill>
                  <a:srgbClr val="796AD5"/>
                </a:solidFill>
                <a:latin typeface="Arial"/>
                <a:cs typeface="Arial"/>
              </a:rPr>
              <a:t>а</a:t>
            </a:r>
            <a:r>
              <a:rPr dirty="0" sz="3850" spc="-2125" b="1">
                <a:solidFill>
                  <a:srgbClr val="1700AC"/>
                </a:solidFill>
                <a:latin typeface="Arial"/>
                <a:cs typeface="Arial"/>
              </a:rPr>
              <a:t>р</a:t>
            </a:r>
            <a:r>
              <a:rPr dirty="0" baseline="-2252" sz="5550" spc="-179" b="1">
                <a:solidFill>
                  <a:srgbClr val="796AD5"/>
                </a:solidFill>
                <a:latin typeface="Arial"/>
                <a:cs typeface="Arial"/>
              </a:rPr>
              <a:t>р</a:t>
            </a:r>
            <a:r>
              <a:rPr dirty="0" sz="3850" spc="-1670" b="1">
                <a:solidFill>
                  <a:srgbClr val="1700AC"/>
                </a:solidFill>
                <a:latin typeface="Arial"/>
                <a:cs typeface="Arial"/>
              </a:rPr>
              <a:t>т</a:t>
            </a:r>
            <a:r>
              <a:rPr dirty="0" baseline="-2252" sz="5550" spc="120" b="1">
                <a:solidFill>
                  <a:srgbClr val="796AD5"/>
                </a:solidFill>
                <a:latin typeface="Arial"/>
                <a:cs typeface="Arial"/>
              </a:rPr>
              <a:t>т</a:t>
            </a:r>
            <a:r>
              <a:rPr dirty="0" baseline="-2252" sz="5550" spc="-307" b="1">
                <a:solidFill>
                  <a:srgbClr val="796AD5"/>
                </a:solidFill>
                <a:latin typeface="Arial"/>
                <a:cs typeface="Arial"/>
              </a:rPr>
              <a:t> </a:t>
            </a:r>
            <a:r>
              <a:rPr dirty="0" sz="3850" spc="-2170" b="1">
                <a:solidFill>
                  <a:srgbClr val="1700AC"/>
                </a:solidFill>
                <a:latin typeface="Arial"/>
                <a:cs typeface="Arial"/>
              </a:rPr>
              <a:t>К</a:t>
            </a:r>
            <a:r>
              <a:rPr dirty="0" baseline="-2252" sz="5550" spc="-172" b="1">
                <a:solidFill>
                  <a:srgbClr val="796AD5"/>
                </a:solidFill>
                <a:latin typeface="Arial"/>
                <a:cs typeface="Arial"/>
              </a:rPr>
              <a:t>К</a:t>
            </a:r>
            <a:r>
              <a:rPr dirty="0" sz="3850" spc="-1964" b="1">
                <a:solidFill>
                  <a:srgbClr val="1700AC"/>
                </a:solidFill>
                <a:latin typeface="Arial"/>
                <a:cs typeface="Arial"/>
              </a:rPr>
              <a:t>е</a:t>
            </a:r>
            <a:r>
              <a:rPr dirty="0" baseline="-2252" sz="5550" spc="-179" b="1">
                <a:solidFill>
                  <a:srgbClr val="796AD5"/>
                </a:solidFill>
                <a:latin typeface="Arial"/>
                <a:cs typeface="Arial"/>
              </a:rPr>
              <a:t>е</a:t>
            </a:r>
            <a:r>
              <a:rPr dirty="0" sz="3850" spc="-2680" b="1">
                <a:solidFill>
                  <a:srgbClr val="1700AC"/>
                </a:solidFill>
                <a:latin typeface="Arial"/>
                <a:cs typeface="Arial"/>
              </a:rPr>
              <a:t>м</a:t>
            </a:r>
            <a:r>
              <a:rPr dirty="0" baseline="-2252" sz="5550" spc="-165" b="1">
                <a:solidFill>
                  <a:srgbClr val="796AD5"/>
                </a:solidFill>
                <a:latin typeface="Arial"/>
                <a:cs typeface="Arial"/>
              </a:rPr>
              <a:t>м</a:t>
            </a:r>
            <a:r>
              <a:rPr dirty="0" sz="3850" spc="-1964" b="1">
                <a:solidFill>
                  <a:srgbClr val="1700AC"/>
                </a:solidFill>
                <a:latin typeface="Arial"/>
                <a:cs typeface="Arial"/>
              </a:rPr>
              <a:t>е</a:t>
            </a:r>
            <a:r>
              <a:rPr dirty="0" baseline="-2252" sz="5550" spc="-179" b="1">
                <a:solidFill>
                  <a:srgbClr val="796AD5"/>
                </a:solidFill>
                <a:latin typeface="Arial"/>
                <a:cs typeface="Arial"/>
              </a:rPr>
              <a:t>е</a:t>
            </a:r>
            <a:r>
              <a:rPr dirty="0" sz="3850" spc="-2255" b="1">
                <a:solidFill>
                  <a:srgbClr val="1700AC"/>
                </a:solidFill>
                <a:latin typeface="Arial"/>
                <a:cs typeface="Arial"/>
              </a:rPr>
              <a:t>л</a:t>
            </a:r>
            <a:r>
              <a:rPr dirty="0" baseline="-2252" sz="5550" spc="-187" b="1">
                <a:solidFill>
                  <a:srgbClr val="796AD5"/>
                </a:solidFill>
                <a:latin typeface="Arial"/>
                <a:cs typeface="Arial"/>
              </a:rPr>
              <a:t>л</a:t>
            </a:r>
            <a:r>
              <a:rPr dirty="0" sz="3650" spc="-1845" b="1">
                <a:solidFill>
                  <a:srgbClr val="1700AC"/>
                </a:solidFill>
                <a:latin typeface="Arial"/>
                <a:cs typeface="Arial"/>
              </a:rPr>
              <a:t>ұ</a:t>
            </a:r>
            <a:r>
              <a:rPr dirty="0" baseline="-2252" sz="5550" spc="-247" b="1">
                <a:solidFill>
                  <a:srgbClr val="796AD5"/>
                </a:solidFill>
                <a:latin typeface="Arial"/>
                <a:cs typeface="Arial"/>
              </a:rPr>
              <a:t>ұ</a:t>
            </a:r>
            <a:r>
              <a:rPr dirty="0" sz="3850" spc="-2255" b="1">
                <a:solidFill>
                  <a:srgbClr val="1700AC"/>
                </a:solidFill>
                <a:latin typeface="Arial"/>
                <a:cs typeface="Arial"/>
              </a:rPr>
              <a:t>л</a:t>
            </a:r>
            <a:r>
              <a:rPr dirty="0" baseline="-2252" sz="5550" spc="-187" b="1">
                <a:solidFill>
                  <a:srgbClr val="796AD5"/>
                </a:solidFill>
                <a:latin typeface="Arial"/>
                <a:cs typeface="Arial"/>
              </a:rPr>
              <a:t>л</a:t>
            </a:r>
            <a:r>
              <a:rPr dirty="0" sz="3850" spc="-3100" b="1">
                <a:solidFill>
                  <a:srgbClr val="1700AC"/>
                </a:solidFill>
                <a:latin typeface="Arial"/>
                <a:cs typeface="Arial"/>
              </a:rPr>
              <a:t>ы</a:t>
            </a:r>
            <a:r>
              <a:rPr dirty="0" baseline="-2252" sz="5550" spc="60" b="1">
                <a:solidFill>
                  <a:srgbClr val="796AD5"/>
                </a:solidFill>
                <a:latin typeface="Arial"/>
                <a:cs typeface="Arial"/>
              </a:rPr>
              <a:t>ы</a:t>
            </a:r>
            <a:endParaRPr baseline="-2252" sz="5550">
              <a:latin typeface="Arial"/>
              <a:cs typeface="Arial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7385955" y="2585838"/>
            <a:ext cx="10902315" cy="7701280"/>
            <a:chOff x="7385955" y="2585838"/>
            <a:chExt cx="10902315" cy="7701280"/>
          </a:xfrm>
        </p:grpSpPr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85955" y="2585838"/>
              <a:ext cx="10902044" cy="7541918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4703412" y="8135467"/>
              <a:ext cx="3585210" cy="2152015"/>
            </a:xfrm>
            <a:custGeom>
              <a:avLst/>
              <a:gdLst/>
              <a:ahLst/>
              <a:cxnLst/>
              <a:rect l="l" t="t" r="r" b="b"/>
              <a:pathLst>
                <a:path w="3585209" h="2152015">
                  <a:moveTo>
                    <a:pt x="970864" y="2151532"/>
                  </a:moveTo>
                  <a:lnTo>
                    <a:pt x="970762" y="2108543"/>
                  </a:lnTo>
                  <a:lnTo>
                    <a:pt x="970572" y="2108543"/>
                  </a:lnTo>
                  <a:lnTo>
                    <a:pt x="969568" y="2059508"/>
                  </a:lnTo>
                  <a:lnTo>
                    <a:pt x="969073" y="2010473"/>
                  </a:lnTo>
                  <a:lnTo>
                    <a:pt x="968616" y="1961426"/>
                  </a:lnTo>
                  <a:lnTo>
                    <a:pt x="968235" y="1912391"/>
                  </a:lnTo>
                  <a:lnTo>
                    <a:pt x="967943" y="1863356"/>
                  </a:lnTo>
                  <a:lnTo>
                    <a:pt x="967905" y="1642694"/>
                  </a:lnTo>
                  <a:lnTo>
                    <a:pt x="968324" y="1569148"/>
                  </a:lnTo>
                  <a:lnTo>
                    <a:pt x="966279" y="1544624"/>
                  </a:lnTo>
                  <a:lnTo>
                    <a:pt x="856983" y="1544624"/>
                  </a:lnTo>
                  <a:lnTo>
                    <a:pt x="856716" y="1520113"/>
                  </a:lnTo>
                  <a:lnTo>
                    <a:pt x="833158" y="1520113"/>
                  </a:lnTo>
                  <a:lnTo>
                    <a:pt x="814362" y="1495590"/>
                  </a:lnTo>
                  <a:lnTo>
                    <a:pt x="650760" y="1495590"/>
                  </a:lnTo>
                  <a:lnTo>
                    <a:pt x="627151" y="1520113"/>
                  </a:lnTo>
                  <a:lnTo>
                    <a:pt x="624789" y="1520113"/>
                  </a:lnTo>
                  <a:lnTo>
                    <a:pt x="617639" y="1495590"/>
                  </a:lnTo>
                  <a:lnTo>
                    <a:pt x="609841" y="1520113"/>
                  </a:lnTo>
                  <a:lnTo>
                    <a:pt x="597966" y="1520113"/>
                  </a:lnTo>
                  <a:lnTo>
                    <a:pt x="592747" y="1495590"/>
                  </a:lnTo>
                  <a:lnTo>
                    <a:pt x="582625" y="1495590"/>
                  </a:lnTo>
                  <a:lnTo>
                    <a:pt x="577710" y="1520113"/>
                  </a:lnTo>
                  <a:lnTo>
                    <a:pt x="531876" y="1520113"/>
                  </a:lnTo>
                  <a:lnTo>
                    <a:pt x="524967" y="1544624"/>
                  </a:lnTo>
                  <a:lnTo>
                    <a:pt x="509524" y="1544624"/>
                  </a:lnTo>
                  <a:lnTo>
                    <a:pt x="499821" y="1520113"/>
                  </a:lnTo>
                  <a:lnTo>
                    <a:pt x="493649" y="1520113"/>
                  </a:lnTo>
                  <a:lnTo>
                    <a:pt x="487248" y="1495590"/>
                  </a:lnTo>
                  <a:lnTo>
                    <a:pt x="476897" y="1495590"/>
                  </a:lnTo>
                  <a:lnTo>
                    <a:pt x="483273" y="1520113"/>
                  </a:lnTo>
                  <a:lnTo>
                    <a:pt x="486778" y="1520113"/>
                  </a:lnTo>
                  <a:lnTo>
                    <a:pt x="484606" y="1544624"/>
                  </a:lnTo>
                  <a:lnTo>
                    <a:pt x="424459" y="1544624"/>
                  </a:lnTo>
                  <a:lnTo>
                    <a:pt x="423900" y="1569148"/>
                  </a:lnTo>
                  <a:lnTo>
                    <a:pt x="423595" y="1593659"/>
                  </a:lnTo>
                  <a:lnTo>
                    <a:pt x="423697" y="1765287"/>
                  </a:lnTo>
                  <a:lnTo>
                    <a:pt x="423760" y="1789811"/>
                  </a:lnTo>
                  <a:lnTo>
                    <a:pt x="423849" y="1814322"/>
                  </a:lnTo>
                  <a:lnTo>
                    <a:pt x="423938" y="1838845"/>
                  </a:lnTo>
                  <a:lnTo>
                    <a:pt x="424027" y="1863356"/>
                  </a:lnTo>
                  <a:lnTo>
                    <a:pt x="424357" y="1912391"/>
                  </a:lnTo>
                  <a:lnTo>
                    <a:pt x="424459" y="1936915"/>
                  </a:lnTo>
                  <a:lnTo>
                    <a:pt x="424561" y="1961426"/>
                  </a:lnTo>
                  <a:lnTo>
                    <a:pt x="424675" y="1985949"/>
                  </a:lnTo>
                  <a:lnTo>
                    <a:pt x="424954" y="2034984"/>
                  </a:lnTo>
                  <a:lnTo>
                    <a:pt x="425157" y="2059508"/>
                  </a:lnTo>
                  <a:lnTo>
                    <a:pt x="425234" y="2084019"/>
                  </a:lnTo>
                  <a:lnTo>
                    <a:pt x="422021" y="2059508"/>
                  </a:lnTo>
                  <a:lnTo>
                    <a:pt x="421195" y="2059508"/>
                  </a:lnTo>
                  <a:lnTo>
                    <a:pt x="421106" y="2034984"/>
                  </a:lnTo>
                  <a:lnTo>
                    <a:pt x="411657" y="2034984"/>
                  </a:lnTo>
                  <a:lnTo>
                    <a:pt x="404279" y="2010473"/>
                  </a:lnTo>
                  <a:lnTo>
                    <a:pt x="391071" y="1985949"/>
                  </a:lnTo>
                  <a:lnTo>
                    <a:pt x="371284" y="1961426"/>
                  </a:lnTo>
                  <a:lnTo>
                    <a:pt x="344170" y="1936915"/>
                  </a:lnTo>
                  <a:lnTo>
                    <a:pt x="336232" y="1936915"/>
                  </a:lnTo>
                  <a:lnTo>
                    <a:pt x="340245" y="1912391"/>
                  </a:lnTo>
                  <a:lnTo>
                    <a:pt x="323545" y="1912391"/>
                  </a:lnTo>
                  <a:lnTo>
                    <a:pt x="323951" y="1887880"/>
                  </a:lnTo>
                  <a:lnTo>
                    <a:pt x="323735" y="1887880"/>
                  </a:lnTo>
                  <a:lnTo>
                    <a:pt x="324624" y="1863356"/>
                  </a:lnTo>
                  <a:lnTo>
                    <a:pt x="328345" y="1863356"/>
                  </a:lnTo>
                  <a:lnTo>
                    <a:pt x="328333" y="1838845"/>
                  </a:lnTo>
                  <a:lnTo>
                    <a:pt x="325526" y="1838845"/>
                  </a:lnTo>
                  <a:lnTo>
                    <a:pt x="326618" y="1814322"/>
                  </a:lnTo>
                  <a:lnTo>
                    <a:pt x="338328" y="1814322"/>
                  </a:lnTo>
                  <a:lnTo>
                    <a:pt x="340487" y="1789811"/>
                  </a:lnTo>
                  <a:lnTo>
                    <a:pt x="329933" y="1789811"/>
                  </a:lnTo>
                  <a:lnTo>
                    <a:pt x="317068" y="1765287"/>
                  </a:lnTo>
                  <a:lnTo>
                    <a:pt x="312254" y="1740776"/>
                  </a:lnTo>
                  <a:lnTo>
                    <a:pt x="307911" y="1716252"/>
                  </a:lnTo>
                  <a:lnTo>
                    <a:pt x="292188" y="1691728"/>
                  </a:lnTo>
                  <a:lnTo>
                    <a:pt x="270433" y="1667217"/>
                  </a:lnTo>
                  <a:lnTo>
                    <a:pt x="247992" y="1667217"/>
                  </a:lnTo>
                  <a:lnTo>
                    <a:pt x="243522" y="1642694"/>
                  </a:lnTo>
                  <a:lnTo>
                    <a:pt x="243687" y="1642694"/>
                  </a:lnTo>
                  <a:lnTo>
                    <a:pt x="240944" y="1618183"/>
                  </a:lnTo>
                  <a:lnTo>
                    <a:pt x="233819" y="1618183"/>
                  </a:lnTo>
                  <a:lnTo>
                    <a:pt x="233654" y="1593659"/>
                  </a:lnTo>
                  <a:lnTo>
                    <a:pt x="231076" y="1593659"/>
                  </a:lnTo>
                  <a:lnTo>
                    <a:pt x="238975" y="1569148"/>
                  </a:lnTo>
                  <a:lnTo>
                    <a:pt x="249326" y="1569148"/>
                  </a:lnTo>
                  <a:lnTo>
                    <a:pt x="250380" y="1544624"/>
                  </a:lnTo>
                  <a:lnTo>
                    <a:pt x="232791" y="1544624"/>
                  </a:lnTo>
                  <a:lnTo>
                    <a:pt x="231584" y="1520113"/>
                  </a:lnTo>
                  <a:lnTo>
                    <a:pt x="232143" y="1520113"/>
                  </a:lnTo>
                  <a:lnTo>
                    <a:pt x="239356" y="1495590"/>
                  </a:lnTo>
                  <a:lnTo>
                    <a:pt x="249288" y="1495590"/>
                  </a:lnTo>
                  <a:lnTo>
                    <a:pt x="258000" y="1471079"/>
                  </a:lnTo>
                  <a:lnTo>
                    <a:pt x="267068" y="1471079"/>
                  </a:lnTo>
                  <a:lnTo>
                    <a:pt x="267500" y="1471079"/>
                  </a:lnTo>
                  <a:lnTo>
                    <a:pt x="283806" y="1471079"/>
                  </a:lnTo>
                  <a:lnTo>
                    <a:pt x="283362" y="1446555"/>
                  </a:lnTo>
                  <a:lnTo>
                    <a:pt x="266471" y="1446555"/>
                  </a:lnTo>
                  <a:lnTo>
                    <a:pt x="261061" y="1446555"/>
                  </a:lnTo>
                  <a:lnTo>
                    <a:pt x="266153" y="1422031"/>
                  </a:lnTo>
                  <a:lnTo>
                    <a:pt x="253746" y="1422031"/>
                  </a:lnTo>
                  <a:lnTo>
                    <a:pt x="237680" y="1397520"/>
                  </a:lnTo>
                  <a:lnTo>
                    <a:pt x="231813" y="1372997"/>
                  </a:lnTo>
                  <a:lnTo>
                    <a:pt x="231965" y="1348486"/>
                  </a:lnTo>
                  <a:lnTo>
                    <a:pt x="221703" y="1348486"/>
                  </a:lnTo>
                  <a:lnTo>
                    <a:pt x="221043" y="1372997"/>
                  </a:lnTo>
                  <a:lnTo>
                    <a:pt x="216890" y="1397520"/>
                  </a:lnTo>
                  <a:lnTo>
                    <a:pt x="205905" y="1397520"/>
                  </a:lnTo>
                  <a:lnTo>
                    <a:pt x="195237" y="1422031"/>
                  </a:lnTo>
                  <a:lnTo>
                    <a:pt x="186791" y="1422031"/>
                  </a:lnTo>
                  <a:lnTo>
                    <a:pt x="185661" y="1446555"/>
                  </a:lnTo>
                  <a:lnTo>
                    <a:pt x="184988" y="1446555"/>
                  </a:lnTo>
                  <a:lnTo>
                    <a:pt x="185940" y="1471079"/>
                  </a:lnTo>
                  <a:lnTo>
                    <a:pt x="189572" y="1471079"/>
                  </a:lnTo>
                  <a:lnTo>
                    <a:pt x="196037" y="1495590"/>
                  </a:lnTo>
                  <a:lnTo>
                    <a:pt x="212979" y="1495590"/>
                  </a:lnTo>
                  <a:lnTo>
                    <a:pt x="218401" y="1520113"/>
                  </a:lnTo>
                  <a:lnTo>
                    <a:pt x="220687" y="1520113"/>
                  </a:lnTo>
                  <a:lnTo>
                    <a:pt x="219456" y="1544624"/>
                  </a:lnTo>
                  <a:lnTo>
                    <a:pt x="206349" y="1544624"/>
                  </a:lnTo>
                  <a:lnTo>
                    <a:pt x="202946" y="1569148"/>
                  </a:lnTo>
                  <a:lnTo>
                    <a:pt x="211569" y="1569148"/>
                  </a:lnTo>
                  <a:lnTo>
                    <a:pt x="219824" y="1593659"/>
                  </a:lnTo>
                  <a:lnTo>
                    <a:pt x="218643" y="1593659"/>
                  </a:lnTo>
                  <a:lnTo>
                    <a:pt x="215658" y="1618183"/>
                  </a:lnTo>
                  <a:lnTo>
                    <a:pt x="212305" y="1618183"/>
                  </a:lnTo>
                  <a:lnTo>
                    <a:pt x="201358" y="1642694"/>
                  </a:lnTo>
                  <a:lnTo>
                    <a:pt x="209054" y="1642694"/>
                  </a:lnTo>
                  <a:lnTo>
                    <a:pt x="192862" y="1667217"/>
                  </a:lnTo>
                  <a:lnTo>
                    <a:pt x="171919" y="1667217"/>
                  </a:lnTo>
                  <a:lnTo>
                    <a:pt x="152704" y="1691728"/>
                  </a:lnTo>
                  <a:lnTo>
                    <a:pt x="141706" y="1691728"/>
                  </a:lnTo>
                  <a:lnTo>
                    <a:pt x="135547" y="1740776"/>
                  </a:lnTo>
                  <a:lnTo>
                    <a:pt x="134569" y="1765287"/>
                  </a:lnTo>
                  <a:lnTo>
                    <a:pt x="127825" y="1765287"/>
                  </a:lnTo>
                  <a:lnTo>
                    <a:pt x="104406" y="1789811"/>
                  </a:lnTo>
                  <a:lnTo>
                    <a:pt x="120091" y="1789811"/>
                  </a:lnTo>
                  <a:lnTo>
                    <a:pt x="124079" y="1814322"/>
                  </a:lnTo>
                  <a:lnTo>
                    <a:pt x="122389" y="1838845"/>
                  </a:lnTo>
                  <a:lnTo>
                    <a:pt x="123926" y="1838845"/>
                  </a:lnTo>
                  <a:lnTo>
                    <a:pt x="124396" y="1863356"/>
                  </a:lnTo>
                  <a:lnTo>
                    <a:pt x="123825" y="1863356"/>
                  </a:lnTo>
                  <a:lnTo>
                    <a:pt x="123698" y="1887880"/>
                  </a:lnTo>
                  <a:lnTo>
                    <a:pt x="124345" y="1887880"/>
                  </a:lnTo>
                  <a:lnTo>
                    <a:pt x="121640" y="1912391"/>
                  </a:lnTo>
                  <a:lnTo>
                    <a:pt x="113614" y="1912391"/>
                  </a:lnTo>
                  <a:lnTo>
                    <a:pt x="105486" y="1936915"/>
                  </a:lnTo>
                  <a:lnTo>
                    <a:pt x="71970" y="1936915"/>
                  </a:lnTo>
                  <a:lnTo>
                    <a:pt x="50546" y="1961426"/>
                  </a:lnTo>
                  <a:lnTo>
                    <a:pt x="36944" y="2010473"/>
                  </a:lnTo>
                  <a:lnTo>
                    <a:pt x="32727" y="2034984"/>
                  </a:lnTo>
                  <a:lnTo>
                    <a:pt x="32016" y="2059508"/>
                  </a:lnTo>
                  <a:lnTo>
                    <a:pt x="27533" y="2059508"/>
                  </a:lnTo>
                  <a:lnTo>
                    <a:pt x="17462" y="2084019"/>
                  </a:lnTo>
                  <a:lnTo>
                    <a:pt x="0" y="2084019"/>
                  </a:lnTo>
                  <a:lnTo>
                    <a:pt x="9448" y="2108543"/>
                  </a:lnTo>
                  <a:lnTo>
                    <a:pt x="24815" y="2108543"/>
                  </a:lnTo>
                  <a:lnTo>
                    <a:pt x="33540" y="2133054"/>
                  </a:lnTo>
                  <a:lnTo>
                    <a:pt x="34798" y="2133054"/>
                  </a:lnTo>
                  <a:lnTo>
                    <a:pt x="34188" y="2151532"/>
                  </a:lnTo>
                  <a:lnTo>
                    <a:pt x="970864" y="2151532"/>
                  </a:lnTo>
                  <a:close/>
                </a:path>
                <a:path w="3585209" h="2152015">
                  <a:moveTo>
                    <a:pt x="2342667" y="1671485"/>
                  </a:moveTo>
                  <a:lnTo>
                    <a:pt x="2342654" y="1667217"/>
                  </a:lnTo>
                  <a:lnTo>
                    <a:pt x="2340076" y="1667217"/>
                  </a:lnTo>
                  <a:lnTo>
                    <a:pt x="2342667" y="1671485"/>
                  </a:lnTo>
                  <a:close/>
                </a:path>
                <a:path w="3585209" h="2152015">
                  <a:moveTo>
                    <a:pt x="2515603" y="1712429"/>
                  </a:moveTo>
                  <a:lnTo>
                    <a:pt x="2514790" y="1711566"/>
                  </a:lnTo>
                  <a:lnTo>
                    <a:pt x="2513927" y="1712353"/>
                  </a:lnTo>
                  <a:lnTo>
                    <a:pt x="2515146" y="1713242"/>
                  </a:lnTo>
                  <a:lnTo>
                    <a:pt x="2515603" y="1712429"/>
                  </a:lnTo>
                  <a:close/>
                </a:path>
                <a:path w="3585209" h="2152015">
                  <a:moveTo>
                    <a:pt x="2675813" y="2151532"/>
                  </a:moveTo>
                  <a:lnTo>
                    <a:pt x="2675788" y="1765287"/>
                  </a:lnTo>
                  <a:lnTo>
                    <a:pt x="2675547" y="1740776"/>
                  </a:lnTo>
                  <a:lnTo>
                    <a:pt x="2675051" y="1716252"/>
                  </a:lnTo>
                  <a:lnTo>
                    <a:pt x="2674213" y="1691728"/>
                  </a:lnTo>
                  <a:lnTo>
                    <a:pt x="2657652" y="1691728"/>
                  </a:lnTo>
                  <a:lnTo>
                    <a:pt x="2652255" y="1716252"/>
                  </a:lnTo>
                  <a:lnTo>
                    <a:pt x="2605595" y="1716252"/>
                  </a:lnTo>
                  <a:lnTo>
                    <a:pt x="2601988" y="1691728"/>
                  </a:lnTo>
                  <a:lnTo>
                    <a:pt x="2596807" y="1691728"/>
                  </a:lnTo>
                  <a:lnTo>
                    <a:pt x="2584221" y="1716252"/>
                  </a:lnTo>
                  <a:lnTo>
                    <a:pt x="2558631" y="1716252"/>
                  </a:lnTo>
                  <a:lnTo>
                    <a:pt x="2545892" y="1691728"/>
                  </a:lnTo>
                  <a:lnTo>
                    <a:pt x="2526855" y="1691728"/>
                  </a:lnTo>
                  <a:lnTo>
                    <a:pt x="2522905" y="1716252"/>
                  </a:lnTo>
                  <a:lnTo>
                    <a:pt x="2422296" y="1716252"/>
                  </a:lnTo>
                  <a:lnTo>
                    <a:pt x="2420632" y="1740776"/>
                  </a:lnTo>
                  <a:lnTo>
                    <a:pt x="2419388" y="1765287"/>
                  </a:lnTo>
                  <a:lnTo>
                    <a:pt x="2381796" y="1765287"/>
                  </a:lnTo>
                  <a:lnTo>
                    <a:pt x="2374798" y="1740776"/>
                  </a:lnTo>
                  <a:lnTo>
                    <a:pt x="2371610" y="1765287"/>
                  </a:lnTo>
                  <a:lnTo>
                    <a:pt x="2363914" y="1765287"/>
                  </a:lnTo>
                  <a:lnTo>
                    <a:pt x="2366149" y="1740776"/>
                  </a:lnTo>
                  <a:lnTo>
                    <a:pt x="2363432" y="1716252"/>
                  </a:lnTo>
                  <a:lnTo>
                    <a:pt x="2354986" y="1691728"/>
                  </a:lnTo>
                  <a:lnTo>
                    <a:pt x="2342667" y="1671485"/>
                  </a:lnTo>
                  <a:lnTo>
                    <a:pt x="2342692" y="1691728"/>
                  </a:lnTo>
                  <a:lnTo>
                    <a:pt x="2263940" y="1691728"/>
                  </a:lnTo>
                  <a:lnTo>
                    <a:pt x="2263000" y="1716252"/>
                  </a:lnTo>
                  <a:lnTo>
                    <a:pt x="2185365" y="1716252"/>
                  </a:lnTo>
                  <a:lnTo>
                    <a:pt x="2184692" y="1691728"/>
                  </a:lnTo>
                  <a:lnTo>
                    <a:pt x="2183396" y="1691728"/>
                  </a:lnTo>
                  <a:lnTo>
                    <a:pt x="2183130" y="1667217"/>
                  </a:lnTo>
                  <a:lnTo>
                    <a:pt x="2171700" y="1667217"/>
                  </a:lnTo>
                  <a:lnTo>
                    <a:pt x="2167521" y="1691728"/>
                  </a:lnTo>
                  <a:lnTo>
                    <a:pt x="2152739" y="1691728"/>
                  </a:lnTo>
                  <a:lnTo>
                    <a:pt x="2138261" y="1667217"/>
                  </a:lnTo>
                  <a:lnTo>
                    <a:pt x="2122894" y="1667217"/>
                  </a:lnTo>
                  <a:lnTo>
                    <a:pt x="2105609" y="1691728"/>
                  </a:lnTo>
                  <a:lnTo>
                    <a:pt x="2101367" y="1691728"/>
                  </a:lnTo>
                  <a:lnTo>
                    <a:pt x="2095309" y="1667217"/>
                  </a:lnTo>
                  <a:lnTo>
                    <a:pt x="2068715" y="1667217"/>
                  </a:lnTo>
                  <a:lnTo>
                    <a:pt x="2068728" y="1642694"/>
                  </a:lnTo>
                  <a:lnTo>
                    <a:pt x="2068842" y="1593659"/>
                  </a:lnTo>
                  <a:lnTo>
                    <a:pt x="2068957" y="1544624"/>
                  </a:lnTo>
                  <a:lnTo>
                    <a:pt x="2069185" y="1471079"/>
                  </a:lnTo>
                  <a:lnTo>
                    <a:pt x="2068664" y="1422031"/>
                  </a:lnTo>
                  <a:lnTo>
                    <a:pt x="2066721" y="1397520"/>
                  </a:lnTo>
                  <a:lnTo>
                    <a:pt x="2062607" y="1372997"/>
                  </a:lnTo>
                  <a:lnTo>
                    <a:pt x="2055622" y="1348486"/>
                  </a:lnTo>
                  <a:lnTo>
                    <a:pt x="1969858" y="1348486"/>
                  </a:lnTo>
                  <a:lnTo>
                    <a:pt x="1969173" y="1323962"/>
                  </a:lnTo>
                  <a:lnTo>
                    <a:pt x="1971103" y="1323962"/>
                  </a:lnTo>
                  <a:lnTo>
                    <a:pt x="1971840" y="1250416"/>
                  </a:lnTo>
                  <a:lnTo>
                    <a:pt x="1971941" y="1201381"/>
                  </a:lnTo>
                  <a:lnTo>
                    <a:pt x="1971598" y="1127823"/>
                  </a:lnTo>
                  <a:lnTo>
                    <a:pt x="1971027" y="1054265"/>
                  </a:lnTo>
                  <a:lnTo>
                    <a:pt x="1970417" y="1005230"/>
                  </a:lnTo>
                  <a:lnTo>
                    <a:pt x="1969985" y="980719"/>
                  </a:lnTo>
                  <a:lnTo>
                    <a:pt x="1969935" y="882637"/>
                  </a:lnTo>
                  <a:lnTo>
                    <a:pt x="1970481" y="858126"/>
                  </a:lnTo>
                  <a:lnTo>
                    <a:pt x="1971014" y="833602"/>
                  </a:lnTo>
                  <a:lnTo>
                    <a:pt x="1967750" y="809091"/>
                  </a:lnTo>
                  <a:lnTo>
                    <a:pt x="1896364" y="809091"/>
                  </a:lnTo>
                  <a:lnTo>
                    <a:pt x="1883016" y="784567"/>
                  </a:lnTo>
                  <a:lnTo>
                    <a:pt x="1814245" y="784567"/>
                  </a:lnTo>
                  <a:lnTo>
                    <a:pt x="1817585" y="809091"/>
                  </a:lnTo>
                  <a:lnTo>
                    <a:pt x="1805330" y="809091"/>
                  </a:lnTo>
                  <a:lnTo>
                    <a:pt x="1806981" y="784567"/>
                  </a:lnTo>
                  <a:lnTo>
                    <a:pt x="1806956" y="735533"/>
                  </a:lnTo>
                  <a:lnTo>
                    <a:pt x="1806359" y="735533"/>
                  </a:lnTo>
                  <a:lnTo>
                    <a:pt x="1803349" y="711022"/>
                  </a:lnTo>
                  <a:lnTo>
                    <a:pt x="1782927" y="711022"/>
                  </a:lnTo>
                  <a:lnTo>
                    <a:pt x="1783092" y="686498"/>
                  </a:lnTo>
                  <a:lnTo>
                    <a:pt x="1783105" y="661987"/>
                  </a:lnTo>
                  <a:lnTo>
                    <a:pt x="1782584" y="637463"/>
                  </a:lnTo>
                  <a:lnTo>
                    <a:pt x="1781911" y="612940"/>
                  </a:lnTo>
                  <a:lnTo>
                    <a:pt x="1781479" y="588429"/>
                  </a:lnTo>
                  <a:lnTo>
                    <a:pt x="1781568" y="416801"/>
                  </a:lnTo>
                  <a:lnTo>
                    <a:pt x="1777568" y="392290"/>
                  </a:lnTo>
                  <a:lnTo>
                    <a:pt x="1762874" y="392290"/>
                  </a:lnTo>
                  <a:lnTo>
                    <a:pt x="1761020" y="367766"/>
                  </a:lnTo>
                  <a:lnTo>
                    <a:pt x="1744243" y="367766"/>
                  </a:lnTo>
                  <a:lnTo>
                    <a:pt x="1730235" y="343242"/>
                  </a:lnTo>
                  <a:lnTo>
                    <a:pt x="1725993" y="318731"/>
                  </a:lnTo>
                  <a:lnTo>
                    <a:pt x="1725206" y="269697"/>
                  </a:lnTo>
                  <a:lnTo>
                    <a:pt x="1721523" y="245173"/>
                  </a:lnTo>
                  <a:lnTo>
                    <a:pt x="1719707" y="220662"/>
                  </a:lnTo>
                  <a:lnTo>
                    <a:pt x="1721497" y="196138"/>
                  </a:lnTo>
                  <a:lnTo>
                    <a:pt x="1723466" y="171627"/>
                  </a:lnTo>
                  <a:lnTo>
                    <a:pt x="1722158" y="147104"/>
                  </a:lnTo>
                  <a:lnTo>
                    <a:pt x="1719491" y="122593"/>
                  </a:lnTo>
                  <a:lnTo>
                    <a:pt x="1719300" y="98069"/>
                  </a:lnTo>
                  <a:lnTo>
                    <a:pt x="1720227" y="73545"/>
                  </a:lnTo>
                  <a:lnTo>
                    <a:pt x="1720850" y="49034"/>
                  </a:lnTo>
                  <a:lnTo>
                    <a:pt x="1722704" y="49034"/>
                  </a:lnTo>
                  <a:lnTo>
                    <a:pt x="1722907" y="24511"/>
                  </a:lnTo>
                  <a:lnTo>
                    <a:pt x="1720723" y="24511"/>
                  </a:lnTo>
                  <a:lnTo>
                    <a:pt x="1715452" y="0"/>
                  </a:lnTo>
                  <a:lnTo>
                    <a:pt x="1709356" y="0"/>
                  </a:lnTo>
                  <a:lnTo>
                    <a:pt x="1700580" y="24511"/>
                  </a:lnTo>
                  <a:lnTo>
                    <a:pt x="1699247" y="73545"/>
                  </a:lnTo>
                  <a:lnTo>
                    <a:pt x="1698777" y="122593"/>
                  </a:lnTo>
                  <a:lnTo>
                    <a:pt x="1692592" y="171627"/>
                  </a:lnTo>
                  <a:lnTo>
                    <a:pt x="1691957" y="171627"/>
                  </a:lnTo>
                  <a:lnTo>
                    <a:pt x="1693468" y="196138"/>
                  </a:lnTo>
                  <a:lnTo>
                    <a:pt x="1699412" y="220662"/>
                  </a:lnTo>
                  <a:lnTo>
                    <a:pt x="1696681" y="245173"/>
                  </a:lnTo>
                  <a:lnTo>
                    <a:pt x="1692808" y="269697"/>
                  </a:lnTo>
                  <a:lnTo>
                    <a:pt x="1695284" y="294208"/>
                  </a:lnTo>
                  <a:lnTo>
                    <a:pt x="1697532" y="294208"/>
                  </a:lnTo>
                  <a:lnTo>
                    <a:pt x="1698332" y="318731"/>
                  </a:lnTo>
                  <a:lnTo>
                    <a:pt x="1697939" y="318731"/>
                  </a:lnTo>
                  <a:lnTo>
                    <a:pt x="1696669" y="343242"/>
                  </a:lnTo>
                  <a:lnTo>
                    <a:pt x="1685010" y="367766"/>
                  </a:lnTo>
                  <a:lnTo>
                    <a:pt x="1672247" y="392290"/>
                  </a:lnTo>
                  <a:lnTo>
                    <a:pt x="1662010" y="392290"/>
                  </a:lnTo>
                  <a:lnTo>
                    <a:pt x="1657946" y="416801"/>
                  </a:lnTo>
                  <a:lnTo>
                    <a:pt x="1658658" y="514870"/>
                  </a:lnTo>
                  <a:lnTo>
                    <a:pt x="1658480" y="588429"/>
                  </a:lnTo>
                  <a:lnTo>
                    <a:pt x="1657146" y="637463"/>
                  </a:lnTo>
                  <a:lnTo>
                    <a:pt x="1654352" y="661987"/>
                  </a:lnTo>
                  <a:lnTo>
                    <a:pt x="1649818" y="686498"/>
                  </a:lnTo>
                  <a:lnTo>
                    <a:pt x="1642402" y="711022"/>
                  </a:lnTo>
                  <a:lnTo>
                    <a:pt x="1626349" y="711022"/>
                  </a:lnTo>
                  <a:lnTo>
                    <a:pt x="1623580" y="735533"/>
                  </a:lnTo>
                  <a:lnTo>
                    <a:pt x="1623974" y="760056"/>
                  </a:lnTo>
                  <a:lnTo>
                    <a:pt x="1623923" y="809091"/>
                  </a:lnTo>
                  <a:lnTo>
                    <a:pt x="1623758" y="833602"/>
                  </a:lnTo>
                  <a:lnTo>
                    <a:pt x="1626171" y="858126"/>
                  </a:lnTo>
                  <a:lnTo>
                    <a:pt x="1616316" y="858126"/>
                  </a:lnTo>
                  <a:lnTo>
                    <a:pt x="1615211" y="833602"/>
                  </a:lnTo>
                  <a:lnTo>
                    <a:pt x="1601228" y="833602"/>
                  </a:lnTo>
                  <a:lnTo>
                    <a:pt x="1600974" y="809091"/>
                  </a:lnTo>
                  <a:lnTo>
                    <a:pt x="1600923" y="760056"/>
                  </a:lnTo>
                  <a:lnTo>
                    <a:pt x="1577047" y="760056"/>
                  </a:lnTo>
                  <a:lnTo>
                    <a:pt x="1566735" y="735533"/>
                  </a:lnTo>
                  <a:lnTo>
                    <a:pt x="1538579" y="735533"/>
                  </a:lnTo>
                  <a:lnTo>
                    <a:pt x="1538033" y="711022"/>
                  </a:lnTo>
                  <a:lnTo>
                    <a:pt x="1529537" y="711022"/>
                  </a:lnTo>
                  <a:lnTo>
                    <a:pt x="1534998" y="735533"/>
                  </a:lnTo>
                  <a:lnTo>
                    <a:pt x="1530400" y="735533"/>
                  </a:lnTo>
                  <a:lnTo>
                    <a:pt x="1511731" y="711022"/>
                  </a:lnTo>
                  <a:lnTo>
                    <a:pt x="1376984" y="711022"/>
                  </a:lnTo>
                  <a:lnTo>
                    <a:pt x="1371371" y="735533"/>
                  </a:lnTo>
                  <a:lnTo>
                    <a:pt x="1368069" y="735533"/>
                  </a:lnTo>
                  <a:lnTo>
                    <a:pt x="1366583" y="760056"/>
                  </a:lnTo>
                  <a:lnTo>
                    <a:pt x="1366456" y="784567"/>
                  </a:lnTo>
                  <a:lnTo>
                    <a:pt x="1367205" y="809091"/>
                  </a:lnTo>
                  <a:lnTo>
                    <a:pt x="1368361" y="858126"/>
                  </a:lnTo>
                  <a:lnTo>
                    <a:pt x="1369441" y="931684"/>
                  </a:lnTo>
                  <a:lnTo>
                    <a:pt x="1369974" y="1029754"/>
                  </a:lnTo>
                  <a:lnTo>
                    <a:pt x="1369872" y="1054265"/>
                  </a:lnTo>
                  <a:lnTo>
                    <a:pt x="1369479" y="1152334"/>
                  </a:lnTo>
                  <a:lnTo>
                    <a:pt x="1369060" y="1201381"/>
                  </a:lnTo>
                  <a:lnTo>
                    <a:pt x="1368691" y="1250416"/>
                  </a:lnTo>
                  <a:lnTo>
                    <a:pt x="1368386" y="1299451"/>
                  </a:lnTo>
                  <a:lnTo>
                    <a:pt x="1368145" y="1691728"/>
                  </a:lnTo>
                  <a:lnTo>
                    <a:pt x="1368526" y="1740776"/>
                  </a:lnTo>
                  <a:lnTo>
                    <a:pt x="1369593" y="1838845"/>
                  </a:lnTo>
                  <a:lnTo>
                    <a:pt x="1369936" y="1887880"/>
                  </a:lnTo>
                  <a:lnTo>
                    <a:pt x="1369936" y="1936915"/>
                  </a:lnTo>
                  <a:lnTo>
                    <a:pt x="1369352" y="1985949"/>
                  </a:lnTo>
                  <a:lnTo>
                    <a:pt x="1369174" y="2010473"/>
                  </a:lnTo>
                  <a:lnTo>
                    <a:pt x="1368310" y="2010473"/>
                  </a:lnTo>
                  <a:lnTo>
                    <a:pt x="1366151" y="2034984"/>
                  </a:lnTo>
                  <a:lnTo>
                    <a:pt x="1352702" y="2034984"/>
                  </a:lnTo>
                  <a:lnTo>
                    <a:pt x="1332788" y="2059508"/>
                  </a:lnTo>
                  <a:lnTo>
                    <a:pt x="1152156" y="2059508"/>
                  </a:lnTo>
                  <a:lnTo>
                    <a:pt x="1145311" y="2084019"/>
                  </a:lnTo>
                  <a:lnTo>
                    <a:pt x="1144244" y="2108543"/>
                  </a:lnTo>
                  <a:lnTo>
                    <a:pt x="1145882" y="2133054"/>
                  </a:lnTo>
                  <a:lnTo>
                    <a:pt x="1146822" y="2151532"/>
                  </a:lnTo>
                  <a:lnTo>
                    <a:pt x="2675813" y="2151532"/>
                  </a:lnTo>
                  <a:close/>
                </a:path>
                <a:path w="3585209" h="2152015">
                  <a:moveTo>
                    <a:pt x="2782151" y="2151532"/>
                  </a:moveTo>
                  <a:lnTo>
                    <a:pt x="2781325" y="2133054"/>
                  </a:lnTo>
                  <a:lnTo>
                    <a:pt x="2772880" y="2133054"/>
                  </a:lnTo>
                  <a:lnTo>
                    <a:pt x="2766441" y="2151532"/>
                  </a:lnTo>
                  <a:lnTo>
                    <a:pt x="2782151" y="2151532"/>
                  </a:lnTo>
                  <a:close/>
                </a:path>
                <a:path w="3585209" h="2152015">
                  <a:moveTo>
                    <a:pt x="2790647" y="2151532"/>
                  </a:moveTo>
                  <a:lnTo>
                    <a:pt x="2789834" y="2133054"/>
                  </a:lnTo>
                  <a:lnTo>
                    <a:pt x="2784754" y="2133054"/>
                  </a:lnTo>
                  <a:lnTo>
                    <a:pt x="2783878" y="2151532"/>
                  </a:lnTo>
                  <a:lnTo>
                    <a:pt x="2790647" y="2151532"/>
                  </a:lnTo>
                  <a:close/>
                </a:path>
                <a:path w="3585209" h="2152015">
                  <a:moveTo>
                    <a:pt x="2799257" y="2151532"/>
                  </a:moveTo>
                  <a:lnTo>
                    <a:pt x="2798419" y="2133054"/>
                  </a:lnTo>
                  <a:lnTo>
                    <a:pt x="2792145" y="2133054"/>
                  </a:lnTo>
                  <a:lnTo>
                    <a:pt x="2791206" y="2151532"/>
                  </a:lnTo>
                  <a:lnTo>
                    <a:pt x="2799257" y="2151532"/>
                  </a:lnTo>
                  <a:close/>
                </a:path>
                <a:path w="3585209" h="2152015">
                  <a:moveTo>
                    <a:pt x="3171748" y="1763915"/>
                  </a:moveTo>
                  <a:lnTo>
                    <a:pt x="3170237" y="1763915"/>
                  </a:lnTo>
                  <a:lnTo>
                    <a:pt x="3171710" y="1765173"/>
                  </a:lnTo>
                  <a:lnTo>
                    <a:pt x="3171748" y="1763915"/>
                  </a:lnTo>
                  <a:close/>
                </a:path>
                <a:path w="3585209" h="2152015">
                  <a:moveTo>
                    <a:pt x="3203117" y="1765287"/>
                  </a:moveTo>
                  <a:lnTo>
                    <a:pt x="3164573" y="1765287"/>
                  </a:lnTo>
                  <a:lnTo>
                    <a:pt x="3162516" y="1740776"/>
                  </a:lnTo>
                  <a:lnTo>
                    <a:pt x="3123869" y="1740776"/>
                  </a:lnTo>
                  <a:lnTo>
                    <a:pt x="3123844" y="1642694"/>
                  </a:lnTo>
                  <a:lnTo>
                    <a:pt x="3122739" y="1642694"/>
                  </a:lnTo>
                  <a:lnTo>
                    <a:pt x="3114103" y="1618183"/>
                  </a:lnTo>
                  <a:lnTo>
                    <a:pt x="3008985" y="1618183"/>
                  </a:lnTo>
                  <a:lnTo>
                    <a:pt x="2998559" y="1642694"/>
                  </a:lnTo>
                  <a:lnTo>
                    <a:pt x="2989770" y="1642694"/>
                  </a:lnTo>
                  <a:lnTo>
                    <a:pt x="2989821" y="1716252"/>
                  </a:lnTo>
                  <a:lnTo>
                    <a:pt x="2990977" y="1765287"/>
                  </a:lnTo>
                  <a:lnTo>
                    <a:pt x="2977692" y="1740776"/>
                  </a:lnTo>
                  <a:lnTo>
                    <a:pt x="2965424" y="1765287"/>
                  </a:lnTo>
                  <a:lnTo>
                    <a:pt x="2956407" y="1765287"/>
                  </a:lnTo>
                  <a:lnTo>
                    <a:pt x="2952915" y="1789811"/>
                  </a:lnTo>
                  <a:lnTo>
                    <a:pt x="2952940" y="1961426"/>
                  </a:lnTo>
                  <a:lnTo>
                    <a:pt x="2953829" y="1961426"/>
                  </a:lnTo>
                  <a:lnTo>
                    <a:pt x="2953931" y="1985949"/>
                  </a:lnTo>
                  <a:lnTo>
                    <a:pt x="2822841" y="1985949"/>
                  </a:lnTo>
                  <a:lnTo>
                    <a:pt x="2821635" y="2010473"/>
                  </a:lnTo>
                  <a:lnTo>
                    <a:pt x="2821648" y="2108543"/>
                  </a:lnTo>
                  <a:lnTo>
                    <a:pt x="2817584" y="2108543"/>
                  </a:lnTo>
                  <a:lnTo>
                    <a:pt x="2822016" y="2133054"/>
                  </a:lnTo>
                  <a:lnTo>
                    <a:pt x="2801886" y="2133054"/>
                  </a:lnTo>
                  <a:lnTo>
                    <a:pt x="2800997" y="2151532"/>
                  </a:lnTo>
                  <a:lnTo>
                    <a:pt x="3202178" y="2151532"/>
                  </a:lnTo>
                  <a:lnTo>
                    <a:pt x="3202292" y="2133054"/>
                  </a:lnTo>
                  <a:lnTo>
                    <a:pt x="3202444" y="2108543"/>
                  </a:lnTo>
                  <a:lnTo>
                    <a:pt x="3202838" y="2010473"/>
                  </a:lnTo>
                  <a:lnTo>
                    <a:pt x="3202965" y="1961426"/>
                  </a:lnTo>
                  <a:lnTo>
                    <a:pt x="3203079" y="1912391"/>
                  </a:lnTo>
                  <a:lnTo>
                    <a:pt x="3203117" y="1765287"/>
                  </a:lnTo>
                  <a:close/>
                </a:path>
                <a:path w="3585209" h="2152015">
                  <a:moveTo>
                    <a:pt x="3274707" y="2145385"/>
                  </a:moveTo>
                  <a:lnTo>
                    <a:pt x="3273475" y="2145766"/>
                  </a:lnTo>
                  <a:lnTo>
                    <a:pt x="3274593" y="2146312"/>
                  </a:lnTo>
                  <a:lnTo>
                    <a:pt x="3274707" y="2145385"/>
                  </a:lnTo>
                  <a:close/>
                </a:path>
                <a:path w="3585209" h="2152015">
                  <a:moveTo>
                    <a:pt x="3584587" y="1029754"/>
                  </a:moveTo>
                  <a:lnTo>
                    <a:pt x="3560521" y="1029754"/>
                  </a:lnTo>
                  <a:lnTo>
                    <a:pt x="3564432" y="1005230"/>
                  </a:lnTo>
                  <a:lnTo>
                    <a:pt x="3548545" y="1005230"/>
                  </a:lnTo>
                  <a:lnTo>
                    <a:pt x="3551237" y="1029754"/>
                  </a:lnTo>
                  <a:lnTo>
                    <a:pt x="3491204" y="1029754"/>
                  </a:lnTo>
                  <a:lnTo>
                    <a:pt x="3490061" y="1005230"/>
                  </a:lnTo>
                  <a:lnTo>
                    <a:pt x="3488740" y="1005230"/>
                  </a:lnTo>
                  <a:lnTo>
                    <a:pt x="3485502" y="980719"/>
                  </a:lnTo>
                  <a:lnTo>
                    <a:pt x="3426422" y="980719"/>
                  </a:lnTo>
                  <a:lnTo>
                    <a:pt x="3426282" y="956195"/>
                  </a:lnTo>
                  <a:lnTo>
                    <a:pt x="3426853" y="956195"/>
                  </a:lnTo>
                  <a:lnTo>
                    <a:pt x="3430511" y="882637"/>
                  </a:lnTo>
                  <a:lnTo>
                    <a:pt x="3429724" y="833602"/>
                  </a:lnTo>
                  <a:lnTo>
                    <a:pt x="3427450" y="784567"/>
                  </a:lnTo>
                  <a:lnTo>
                    <a:pt x="3426688" y="760056"/>
                  </a:lnTo>
                  <a:lnTo>
                    <a:pt x="3430409" y="735533"/>
                  </a:lnTo>
                  <a:lnTo>
                    <a:pt x="3431959" y="711022"/>
                  </a:lnTo>
                  <a:lnTo>
                    <a:pt x="3431375" y="711022"/>
                  </a:lnTo>
                  <a:lnTo>
                    <a:pt x="3429825" y="686498"/>
                  </a:lnTo>
                  <a:lnTo>
                    <a:pt x="3428466" y="661987"/>
                  </a:lnTo>
                  <a:lnTo>
                    <a:pt x="3412769" y="661987"/>
                  </a:lnTo>
                  <a:lnTo>
                    <a:pt x="3403955" y="686498"/>
                  </a:lnTo>
                  <a:lnTo>
                    <a:pt x="3402558" y="711022"/>
                  </a:lnTo>
                  <a:lnTo>
                    <a:pt x="3404654" y="735533"/>
                  </a:lnTo>
                  <a:lnTo>
                    <a:pt x="3406330" y="809091"/>
                  </a:lnTo>
                  <a:lnTo>
                    <a:pt x="3403663" y="907161"/>
                  </a:lnTo>
                  <a:lnTo>
                    <a:pt x="3403816" y="907161"/>
                  </a:lnTo>
                  <a:lnTo>
                    <a:pt x="3404984" y="931684"/>
                  </a:lnTo>
                  <a:lnTo>
                    <a:pt x="3406127" y="956195"/>
                  </a:lnTo>
                  <a:lnTo>
                    <a:pt x="3403689" y="956195"/>
                  </a:lnTo>
                  <a:lnTo>
                    <a:pt x="3398164" y="980719"/>
                  </a:lnTo>
                  <a:lnTo>
                    <a:pt x="3352673" y="980719"/>
                  </a:lnTo>
                  <a:lnTo>
                    <a:pt x="3350806" y="1005230"/>
                  </a:lnTo>
                  <a:lnTo>
                    <a:pt x="3338525" y="1005230"/>
                  </a:lnTo>
                  <a:lnTo>
                    <a:pt x="3324872" y="1029754"/>
                  </a:lnTo>
                  <a:lnTo>
                    <a:pt x="3283077" y="1029754"/>
                  </a:lnTo>
                  <a:lnTo>
                    <a:pt x="3278670" y="1054265"/>
                  </a:lnTo>
                  <a:lnTo>
                    <a:pt x="3277692" y="1054265"/>
                  </a:lnTo>
                  <a:lnTo>
                    <a:pt x="3277781" y="1078788"/>
                  </a:lnTo>
                  <a:lnTo>
                    <a:pt x="3277908" y="1103299"/>
                  </a:lnTo>
                  <a:lnTo>
                    <a:pt x="3278060" y="1152334"/>
                  </a:lnTo>
                  <a:lnTo>
                    <a:pt x="3278238" y="1176858"/>
                  </a:lnTo>
                  <a:lnTo>
                    <a:pt x="3278441" y="1250416"/>
                  </a:lnTo>
                  <a:lnTo>
                    <a:pt x="3278886" y="1348486"/>
                  </a:lnTo>
                  <a:lnTo>
                    <a:pt x="3279559" y="1569148"/>
                  </a:lnTo>
                  <a:lnTo>
                    <a:pt x="3279914" y="1716252"/>
                  </a:lnTo>
                  <a:lnTo>
                    <a:pt x="3280054" y="1789811"/>
                  </a:lnTo>
                  <a:lnTo>
                    <a:pt x="3279978" y="2151532"/>
                  </a:lnTo>
                  <a:lnTo>
                    <a:pt x="3584587" y="2151532"/>
                  </a:lnTo>
                  <a:lnTo>
                    <a:pt x="3584587" y="1029754"/>
                  </a:lnTo>
                  <a:close/>
                </a:path>
              </a:pathLst>
            </a:custGeom>
            <a:solidFill>
              <a:srgbClr val="184A8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9253621" y="1570535"/>
            <a:ext cx="8894445" cy="643699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ctr" marR="104139">
              <a:lnSpc>
                <a:spcPct val="100000"/>
              </a:lnSpc>
              <a:spcBef>
                <a:spcPts val="110"/>
              </a:spcBef>
              <a:tabLst>
                <a:tab pos="2927350" algn="l"/>
              </a:tabLst>
            </a:pPr>
            <a:r>
              <a:rPr dirty="0" sz="3850" spc="-2125" b="1">
                <a:solidFill>
                  <a:srgbClr val="1700AC"/>
                </a:solidFill>
                <a:latin typeface="Arial"/>
                <a:cs typeface="Arial"/>
              </a:rPr>
              <a:t>Т</a:t>
            </a:r>
            <a:r>
              <a:rPr dirty="0" baseline="-2252" sz="5550" spc="-569" b="1">
                <a:solidFill>
                  <a:srgbClr val="796AD5"/>
                </a:solidFill>
                <a:latin typeface="Arial"/>
                <a:cs typeface="Arial"/>
              </a:rPr>
              <a:t>Т</a:t>
            </a:r>
            <a:r>
              <a:rPr dirty="0" sz="3850" spc="-2120" b="1">
                <a:solidFill>
                  <a:srgbClr val="1700AC"/>
                </a:solidFill>
                <a:latin typeface="Arial"/>
                <a:cs typeface="Arial"/>
              </a:rPr>
              <a:t>о</a:t>
            </a:r>
            <a:r>
              <a:rPr dirty="0" baseline="-2252" sz="5550" spc="-135" b="1">
                <a:solidFill>
                  <a:srgbClr val="796AD5"/>
                </a:solidFill>
                <a:latin typeface="Arial"/>
                <a:cs typeface="Arial"/>
              </a:rPr>
              <a:t>о</a:t>
            </a:r>
            <a:r>
              <a:rPr dirty="0" sz="3650" spc="-1639" b="1">
                <a:solidFill>
                  <a:srgbClr val="1700AC"/>
                </a:solidFill>
                <a:latin typeface="Arial"/>
                <a:cs typeface="Arial"/>
              </a:rPr>
              <a:t>қ</a:t>
            </a:r>
            <a:r>
              <a:rPr dirty="0" baseline="-2252" sz="5550" spc="-75" b="1">
                <a:solidFill>
                  <a:srgbClr val="796AD5"/>
                </a:solidFill>
                <a:latin typeface="Arial"/>
                <a:cs typeface="Arial"/>
              </a:rPr>
              <a:t>қ</a:t>
            </a:r>
            <a:r>
              <a:rPr dirty="0" sz="3850" spc="-1935" b="1">
                <a:solidFill>
                  <a:srgbClr val="1700AC"/>
                </a:solidFill>
                <a:latin typeface="Arial"/>
                <a:cs typeface="Arial"/>
              </a:rPr>
              <a:t>а</a:t>
            </a:r>
            <a:r>
              <a:rPr dirty="0" baseline="-2252" sz="5550" spc="-120" b="1">
                <a:solidFill>
                  <a:srgbClr val="796AD5"/>
                </a:solidFill>
                <a:latin typeface="Arial"/>
                <a:cs typeface="Arial"/>
              </a:rPr>
              <a:t>а</a:t>
            </a:r>
            <a:r>
              <a:rPr dirty="0" sz="3850" spc="-1930" b="1">
                <a:solidFill>
                  <a:srgbClr val="1700AC"/>
                </a:solidFill>
                <a:latin typeface="Arial"/>
                <a:cs typeface="Arial"/>
              </a:rPr>
              <a:t>е</a:t>
            </a:r>
            <a:r>
              <a:rPr dirty="0" baseline="-2252" sz="5550" spc="-127" b="1">
                <a:solidFill>
                  <a:srgbClr val="796AD5"/>
                </a:solidFill>
                <a:latin typeface="Arial"/>
                <a:cs typeface="Arial"/>
              </a:rPr>
              <a:t>е</a:t>
            </a:r>
            <a:r>
              <a:rPr dirty="0" sz="3850" spc="-2135" b="1">
                <a:solidFill>
                  <a:srgbClr val="1700AC"/>
                </a:solidFill>
                <a:latin typeface="Arial"/>
                <a:cs typeface="Arial"/>
              </a:rPr>
              <a:t>в</a:t>
            </a:r>
            <a:r>
              <a:rPr dirty="0" baseline="-2252" sz="5550" spc="-135" b="1">
                <a:solidFill>
                  <a:srgbClr val="796AD5"/>
                </a:solidFill>
                <a:latin typeface="Arial"/>
                <a:cs typeface="Arial"/>
              </a:rPr>
              <a:t>в</a:t>
            </a:r>
            <a:r>
              <a:rPr dirty="0" sz="3850" spc="-1675" b="1">
                <a:solidFill>
                  <a:srgbClr val="1700AC"/>
                </a:solidFill>
                <a:latin typeface="Arial"/>
                <a:cs typeface="Arial"/>
              </a:rPr>
              <a:t>т</a:t>
            </a:r>
            <a:r>
              <a:rPr dirty="0" baseline="-2252" sz="5550" spc="-112" b="1">
                <a:solidFill>
                  <a:srgbClr val="796AD5"/>
                </a:solidFill>
                <a:latin typeface="Arial"/>
                <a:cs typeface="Arial"/>
              </a:rPr>
              <a:t>т</a:t>
            </a:r>
            <a:r>
              <a:rPr dirty="0" sz="3850" spc="-3065" b="1">
                <a:solidFill>
                  <a:srgbClr val="1700AC"/>
                </a:solidFill>
                <a:latin typeface="Arial"/>
                <a:cs typeface="Arial"/>
              </a:rPr>
              <a:t>ы</a:t>
            </a:r>
            <a:r>
              <a:rPr dirty="0" baseline="-2252" sz="5550" spc="-142" b="1">
                <a:solidFill>
                  <a:srgbClr val="796AD5"/>
                </a:solidFill>
                <a:latin typeface="Arial"/>
                <a:cs typeface="Arial"/>
              </a:rPr>
              <a:t>ы</a:t>
            </a:r>
            <a:r>
              <a:rPr dirty="0" sz="3650" spc="-2010" b="1">
                <a:solidFill>
                  <a:srgbClr val="1700AC"/>
                </a:solidFill>
                <a:latin typeface="Arial"/>
                <a:cs typeface="Arial"/>
              </a:rPr>
              <a:t>ң</a:t>
            </a:r>
            <a:r>
              <a:rPr dirty="0" baseline="-2252" sz="5550" spc="112" b="1">
                <a:solidFill>
                  <a:srgbClr val="796AD5"/>
                </a:solidFill>
                <a:latin typeface="Arial"/>
                <a:cs typeface="Arial"/>
              </a:rPr>
              <a:t>ң</a:t>
            </a:r>
            <a:r>
              <a:rPr dirty="0" baseline="-2252" sz="5550" b="1">
                <a:solidFill>
                  <a:srgbClr val="796AD5"/>
                </a:solidFill>
                <a:latin typeface="Arial"/>
                <a:cs typeface="Arial"/>
              </a:rPr>
              <a:t>	</a:t>
            </a:r>
            <a:r>
              <a:rPr dirty="0" sz="3850" spc="-2300" b="1">
                <a:solidFill>
                  <a:srgbClr val="1700AC"/>
                </a:solidFill>
                <a:latin typeface="Arial"/>
                <a:cs typeface="Arial"/>
              </a:rPr>
              <a:t>Х</a:t>
            </a:r>
            <a:r>
              <a:rPr dirty="0" baseline="-2252" sz="5550" spc="-89" b="1">
                <a:solidFill>
                  <a:srgbClr val="796AD5"/>
                </a:solidFill>
                <a:latin typeface="Arial"/>
                <a:cs typeface="Arial"/>
              </a:rPr>
              <a:t>Х</a:t>
            </a:r>
            <a:r>
              <a:rPr dirty="0" sz="3850" spc="-1905" b="1">
                <a:solidFill>
                  <a:srgbClr val="1700AC"/>
                </a:solidFill>
                <a:latin typeface="Arial"/>
                <a:cs typeface="Arial"/>
              </a:rPr>
              <a:t>а</a:t>
            </a:r>
            <a:r>
              <a:rPr dirty="0" baseline="-2252" sz="5550" spc="-75" b="1">
                <a:solidFill>
                  <a:srgbClr val="796AD5"/>
                </a:solidFill>
                <a:latin typeface="Arial"/>
                <a:cs typeface="Arial"/>
              </a:rPr>
              <a:t>а</a:t>
            </a:r>
            <a:r>
              <a:rPr dirty="0" sz="3850" spc="-2190" b="1">
                <a:solidFill>
                  <a:srgbClr val="1700AC"/>
                </a:solidFill>
                <a:latin typeface="Arial"/>
                <a:cs typeface="Arial"/>
              </a:rPr>
              <a:t>л</a:t>
            </a:r>
            <a:r>
              <a:rPr dirty="0" baseline="-2252" sz="5550" spc="-89" b="1">
                <a:solidFill>
                  <a:srgbClr val="796AD5"/>
                </a:solidFill>
                <a:latin typeface="Arial"/>
                <a:cs typeface="Arial"/>
              </a:rPr>
              <a:t>л</a:t>
            </a:r>
            <a:r>
              <a:rPr dirty="0" sz="3850" spc="-3035" b="1">
                <a:solidFill>
                  <a:srgbClr val="1700AC"/>
                </a:solidFill>
                <a:latin typeface="Arial"/>
                <a:cs typeface="Arial"/>
              </a:rPr>
              <a:t>ы</a:t>
            </a:r>
            <a:r>
              <a:rPr dirty="0" baseline="-2252" sz="5550" spc="-97" b="1">
                <a:solidFill>
                  <a:srgbClr val="796AD5"/>
                </a:solidFill>
                <a:latin typeface="Arial"/>
                <a:cs typeface="Arial"/>
              </a:rPr>
              <a:t>ы</a:t>
            </a:r>
            <a:r>
              <a:rPr dirty="0" sz="3650" spc="-1610" b="1">
                <a:solidFill>
                  <a:srgbClr val="1700AC"/>
                </a:solidFill>
                <a:latin typeface="Arial"/>
                <a:cs typeface="Arial"/>
              </a:rPr>
              <a:t>қ</a:t>
            </a:r>
            <a:r>
              <a:rPr dirty="0" baseline="-2252" sz="5550" spc="-30" b="1">
                <a:solidFill>
                  <a:srgbClr val="796AD5"/>
                </a:solidFill>
                <a:latin typeface="Arial"/>
                <a:cs typeface="Arial"/>
              </a:rPr>
              <a:t>қ</a:t>
            </a:r>
            <a:r>
              <a:rPr dirty="0" sz="3650" spc="-1610" b="1">
                <a:solidFill>
                  <a:srgbClr val="1700AC"/>
                </a:solidFill>
                <a:latin typeface="Arial"/>
                <a:cs typeface="Arial"/>
              </a:rPr>
              <a:t>қ</a:t>
            </a:r>
            <a:r>
              <a:rPr dirty="0" baseline="-2252" sz="5550" spc="-30" b="1">
                <a:solidFill>
                  <a:srgbClr val="796AD5"/>
                </a:solidFill>
                <a:latin typeface="Arial"/>
                <a:cs typeface="Arial"/>
              </a:rPr>
              <a:t>қ</a:t>
            </a:r>
            <a:r>
              <a:rPr dirty="0" sz="3850" spc="-1905" b="1">
                <a:solidFill>
                  <a:srgbClr val="1700AC"/>
                </a:solidFill>
                <a:latin typeface="Arial"/>
                <a:cs typeface="Arial"/>
              </a:rPr>
              <a:t>а</a:t>
            </a:r>
            <a:r>
              <a:rPr dirty="0" baseline="-2252" sz="5550" spc="157" b="1">
                <a:solidFill>
                  <a:srgbClr val="796AD5"/>
                </a:solidFill>
                <a:latin typeface="Arial"/>
                <a:cs typeface="Arial"/>
              </a:rPr>
              <a:t>а</a:t>
            </a:r>
            <a:r>
              <a:rPr dirty="0" baseline="-2252" sz="5550" spc="-434" b="1">
                <a:solidFill>
                  <a:srgbClr val="796AD5"/>
                </a:solidFill>
                <a:latin typeface="Arial"/>
                <a:cs typeface="Arial"/>
              </a:rPr>
              <a:t> </a:t>
            </a:r>
            <a:r>
              <a:rPr dirty="0" sz="3850" spc="-2535" b="1">
                <a:solidFill>
                  <a:srgbClr val="1700AC"/>
                </a:solidFill>
                <a:latin typeface="Arial"/>
                <a:cs typeface="Arial"/>
              </a:rPr>
              <a:t>ж</a:t>
            </a:r>
            <a:r>
              <a:rPr dirty="0" baseline="-2252" sz="5550" spc="-202" b="1">
                <a:solidFill>
                  <a:srgbClr val="796AD5"/>
                </a:solidFill>
                <a:latin typeface="Arial"/>
                <a:cs typeface="Arial"/>
              </a:rPr>
              <a:t>ж</a:t>
            </a:r>
            <a:r>
              <a:rPr dirty="0" sz="3850" spc="-2130" b="1">
                <a:solidFill>
                  <a:srgbClr val="1700AC"/>
                </a:solidFill>
                <a:latin typeface="Arial"/>
                <a:cs typeface="Arial"/>
              </a:rPr>
              <a:t>о</a:t>
            </a:r>
            <a:r>
              <a:rPr dirty="0" baseline="-2252" sz="5550" spc="-150" b="1">
                <a:solidFill>
                  <a:srgbClr val="796AD5"/>
                </a:solidFill>
                <a:latin typeface="Arial"/>
                <a:cs typeface="Arial"/>
              </a:rPr>
              <a:t>о</a:t>
            </a:r>
            <a:r>
              <a:rPr dirty="0" sz="3850" spc="-2230" b="1">
                <a:solidFill>
                  <a:srgbClr val="1700AC"/>
                </a:solidFill>
                <a:latin typeface="Arial"/>
                <a:cs typeface="Arial"/>
              </a:rPr>
              <a:t>л</a:t>
            </a:r>
            <a:r>
              <a:rPr dirty="0" baseline="-2252" sz="5550" spc="-150" b="1">
                <a:solidFill>
                  <a:srgbClr val="796AD5"/>
                </a:solidFill>
                <a:latin typeface="Arial"/>
                <a:cs typeface="Arial"/>
              </a:rPr>
              <a:t>л</a:t>
            </a:r>
            <a:r>
              <a:rPr dirty="0" sz="3850" spc="-2230" b="1">
                <a:solidFill>
                  <a:srgbClr val="1700AC"/>
                </a:solidFill>
                <a:latin typeface="Arial"/>
                <a:cs typeface="Arial"/>
              </a:rPr>
              <a:t>д</a:t>
            </a:r>
            <a:r>
              <a:rPr dirty="0" baseline="-2252" sz="5550" spc="-142" b="1">
                <a:solidFill>
                  <a:srgbClr val="796AD5"/>
                </a:solidFill>
                <a:latin typeface="Arial"/>
                <a:cs typeface="Arial"/>
              </a:rPr>
              <a:t>д</a:t>
            </a:r>
            <a:r>
              <a:rPr dirty="0" sz="3850" spc="-1945" b="1">
                <a:solidFill>
                  <a:srgbClr val="1700AC"/>
                </a:solidFill>
                <a:latin typeface="Arial"/>
                <a:cs typeface="Arial"/>
              </a:rPr>
              <a:t>а</a:t>
            </a:r>
            <a:r>
              <a:rPr dirty="0" baseline="-2252" sz="5550" spc="-135" b="1">
                <a:solidFill>
                  <a:srgbClr val="796AD5"/>
                </a:solidFill>
                <a:latin typeface="Arial"/>
                <a:cs typeface="Arial"/>
              </a:rPr>
              <a:t>а</a:t>
            </a:r>
            <a:r>
              <a:rPr dirty="0" sz="3850" spc="-1935" b="1">
                <a:solidFill>
                  <a:srgbClr val="1700AC"/>
                </a:solidFill>
                <a:latin typeface="Arial"/>
                <a:cs typeface="Arial"/>
              </a:rPr>
              <a:t>у</a:t>
            </a:r>
            <a:r>
              <a:rPr dirty="0" baseline="-2252" sz="5550" spc="-150" b="1">
                <a:solidFill>
                  <a:srgbClr val="796AD5"/>
                </a:solidFill>
                <a:latin typeface="Arial"/>
                <a:cs typeface="Arial"/>
              </a:rPr>
              <a:t>у</a:t>
            </a:r>
            <a:r>
              <a:rPr dirty="0" sz="3850" spc="-3075" b="1">
                <a:solidFill>
                  <a:srgbClr val="1700AC"/>
                </a:solidFill>
                <a:latin typeface="Arial"/>
                <a:cs typeface="Arial"/>
              </a:rPr>
              <a:t>ы</a:t>
            </a:r>
            <a:r>
              <a:rPr dirty="0" baseline="-2252" sz="5550" spc="-157" b="1">
                <a:solidFill>
                  <a:srgbClr val="796AD5"/>
                </a:solidFill>
                <a:latin typeface="Arial"/>
                <a:cs typeface="Arial"/>
              </a:rPr>
              <a:t>ы</a:t>
            </a:r>
            <a:r>
              <a:rPr dirty="0" sz="3850" spc="-2115" b="1">
                <a:solidFill>
                  <a:srgbClr val="1700AC"/>
                </a:solidFill>
                <a:latin typeface="Arial"/>
                <a:cs typeface="Arial"/>
              </a:rPr>
              <a:t>н</a:t>
            </a:r>
            <a:r>
              <a:rPr dirty="0" baseline="-2252" sz="5550" spc="-135" b="1">
                <a:solidFill>
                  <a:srgbClr val="796AD5"/>
                </a:solidFill>
                <a:latin typeface="Arial"/>
                <a:cs typeface="Arial"/>
              </a:rPr>
              <a:t>н</a:t>
            </a:r>
            <a:r>
              <a:rPr dirty="0" sz="3850" spc="-1945" b="1">
                <a:solidFill>
                  <a:srgbClr val="1700AC"/>
                </a:solidFill>
                <a:latin typeface="Arial"/>
                <a:cs typeface="Arial"/>
              </a:rPr>
              <a:t>а</a:t>
            </a:r>
            <a:r>
              <a:rPr dirty="0" baseline="-2252" sz="5550" spc="-135" b="1">
                <a:solidFill>
                  <a:srgbClr val="796AD5"/>
                </a:solidFill>
                <a:latin typeface="Arial"/>
                <a:cs typeface="Arial"/>
              </a:rPr>
              <a:t>а</a:t>
            </a:r>
            <a:r>
              <a:rPr dirty="0" sz="3850" spc="-2115" b="1">
                <a:solidFill>
                  <a:srgbClr val="1700AC"/>
                </a:solidFill>
                <a:latin typeface="Arial"/>
                <a:cs typeface="Arial"/>
              </a:rPr>
              <a:t>н</a:t>
            </a:r>
            <a:r>
              <a:rPr dirty="0" baseline="-2252" sz="5550" spc="97" b="1">
                <a:solidFill>
                  <a:srgbClr val="796AD5"/>
                </a:solidFill>
                <a:latin typeface="Arial"/>
                <a:cs typeface="Arial"/>
              </a:rPr>
              <a:t>н</a:t>
            </a:r>
            <a:endParaRPr baseline="-2252" sz="5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95"/>
              </a:spcBef>
            </a:pPr>
            <a:endParaRPr sz="3700">
              <a:latin typeface="Arial"/>
              <a:cs typeface="Arial"/>
            </a:endParaRPr>
          </a:p>
          <a:p>
            <a:pPr algn="ctr" marL="12700" marR="5080" indent="-635">
              <a:lnSpc>
                <a:spcPct val="114999"/>
              </a:lnSpc>
            </a:pPr>
            <a:r>
              <a:rPr dirty="0" sz="3550" spc="-1855" b="1">
                <a:solidFill>
                  <a:srgbClr val="FFFFFF"/>
                </a:solidFill>
                <a:latin typeface="Arial"/>
                <a:cs typeface="Arial"/>
              </a:rPr>
              <a:t>«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«</a:t>
            </a:r>
            <a:r>
              <a:rPr dirty="0" sz="3750" spc="-2995" b="1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750" spc="-195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252" sz="5550" spc="-352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750" spc="-2645" b="1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750" spc="-2250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baseline="-2252" sz="5550" spc="-345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750" spc="-195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750" spc="-1739" b="1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к</a:t>
            </a:r>
            <a:r>
              <a:rPr dirty="0" sz="3750" spc="-195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252" sz="5550" spc="-352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750" spc="-1700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2252" sz="5550" spc="-22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baseline="-2252" sz="5550" spc="-37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750" spc="-2245" b="1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750" spc="-195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550" spc="-2014" b="1">
                <a:solidFill>
                  <a:srgbClr val="FFFFFF"/>
                </a:solidFill>
                <a:latin typeface="Arial"/>
                <a:cs typeface="Arial"/>
              </a:rPr>
              <a:t>ң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ң</a:t>
            </a:r>
            <a:r>
              <a:rPr dirty="0" sz="3750" spc="-1425" b="1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г</a:t>
            </a:r>
            <a:r>
              <a:rPr dirty="0" sz="3750" spc="-195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750" spc="-2175" b="1">
                <a:solidFill>
                  <a:srgbClr val="FFFFFF"/>
                </a:solidFill>
                <a:latin typeface="Arial"/>
                <a:cs typeface="Arial"/>
              </a:rPr>
              <a:t>й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й</a:t>
            </a:r>
            <a:r>
              <a:rPr dirty="0" sz="3750" spc="-900" b="1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750" spc="-2135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sz="3750" spc="-2245" b="1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750" spc="-195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252" sz="5550" spc="-22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baseline="-2252" sz="5550" spc="-30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550" spc="-1639" b="1">
                <a:solidFill>
                  <a:srgbClr val="FFFFFF"/>
                </a:solidFill>
                <a:latin typeface="Arial"/>
                <a:cs typeface="Arial"/>
              </a:rPr>
              <a:t>қ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қ</a:t>
            </a:r>
            <a:r>
              <a:rPr dirty="0" sz="3750" spc="-1950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750" spc="-2185" b="1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б</a:t>
            </a:r>
            <a:r>
              <a:rPr dirty="0" sz="3750" spc="-3080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750" spc="-2250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750" spc="-2245" b="1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750" spc="-1950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750" spc="-2135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sz="3550" spc="-1345" b="1">
                <a:solidFill>
                  <a:srgbClr val="FFFFFF"/>
                </a:solidFill>
                <a:latin typeface="Arial"/>
                <a:cs typeface="Arial"/>
              </a:rPr>
              <a:t>ғ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ғ</a:t>
            </a:r>
            <a:r>
              <a:rPr dirty="0" sz="3750" spc="-1950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750" spc="-2135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baseline="-2252" sz="5550" spc="-22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baseline="-2252" sz="5550" spc="1387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550" spc="-1850" b="1">
                <a:solidFill>
                  <a:srgbClr val="FFFFFF"/>
                </a:solidFill>
                <a:latin typeface="Arial"/>
                <a:cs typeface="Arial"/>
              </a:rPr>
              <a:t>ə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ə</a:t>
            </a:r>
            <a:r>
              <a:rPr dirty="0" sz="3750" spc="-2155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р</a:t>
            </a:r>
            <a:r>
              <a:rPr dirty="0" sz="3750" spc="-2180" b="1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б</a:t>
            </a:r>
            <a:r>
              <a:rPr dirty="0" sz="3750" spc="-894" b="1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dirty="0" baseline="-2252" sz="5550" spc="-262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750" spc="-2155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baseline="-2252" sz="5550" spc="-15" b="1">
                <a:solidFill>
                  <a:srgbClr val="ABB4BE"/>
                </a:solidFill>
                <a:latin typeface="Arial"/>
                <a:cs typeface="Arial"/>
              </a:rPr>
              <a:t>р</a:t>
            </a:r>
            <a:r>
              <a:rPr dirty="0" baseline="-2252" sz="5550" spc="-165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750" spc="-2995" b="1">
                <a:solidFill>
                  <a:srgbClr val="FFFFFF"/>
                </a:solidFill>
                <a:latin typeface="Arial"/>
                <a:cs typeface="Arial"/>
              </a:rPr>
              <a:t>ш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ш</a:t>
            </a:r>
            <a:r>
              <a:rPr dirty="0" sz="3750" spc="-1945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750" spc="-2995" b="1">
                <a:solidFill>
                  <a:srgbClr val="FFFFFF"/>
                </a:solidFill>
                <a:latin typeface="Arial"/>
                <a:cs typeface="Arial"/>
              </a:rPr>
              <a:t>ш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ш</a:t>
            </a:r>
            <a:r>
              <a:rPr dirty="0" sz="3750" spc="-894" b="1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dirty="0" baseline="-2252" sz="5550" spc="-262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750" spc="-2640" b="1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750" spc="-2130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sz="3750" spc="-894" b="1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dirty="0" baseline="-2252" sz="5550" spc="-262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550" spc="-2010" b="1">
                <a:solidFill>
                  <a:srgbClr val="FFFFFF"/>
                </a:solidFill>
                <a:latin typeface="Arial"/>
                <a:cs typeface="Arial"/>
              </a:rPr>
              <a:t>ң</a:t>
            </a:r>
            <a:r>
              <a:rPr dirty="0" baseline="-2252" sz="5550" spc="-15" b="1">
                <a:solidFill>
                  <a:srgbClr val="ABB4BE"/>
                </a:solidFill>
                <a:latin typeface="Arial"/>
                <a:cs typeface="Arial"/>
              </a:rPr>
              <a:t>ң</a:t>
            </a:r>
            <a:r>
              <a:rPr dirty="0" baseline="-2252" sz="5550" spc="-157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750" spc="-2645" b="1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550" spc="-1855" b="1">
                <a:solidFill>
                  <a:srgbClr val="FFFFFF"/>
                </a:solidFill>
                <a:latin typeface="Arial"/>
                <a:cs typeface="Arial"/>
              </a:rPr>
              <a:t>ə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ə</a:t>
            </a:r>
            <a:r>
              <a:rPr dirty="0" sz="3750" spc="-2135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sz="3550" spc="-1055" b="1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-</a:t>
            </a:r>
            <a:r>
              <a:rPr dirty="0" sz="3750" spc="-2640" b="1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dirty="0" baseline="-2252" sz="5550" spc="-345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750" spc="-1945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550" spc="-2010" b="1">
                <a:solidFill>
                  <a:srgbClr val="FFFFFF"/>
                </a:solidFill>
                <a:latin typeface="Arial"/>
                <a:cs typeface="Arial"/>
              </a:rPr>
              <a:t>ң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ң</a:t>
            </a:r>
            <a:r>
              <a:rPr dirty="0" sz="3750" spc="-3075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750" spc="-1725" b="1">
                <a:solidFill>
                  <a:srgbClr val="FFFFFF"/>
                </a:solidFill>
                <a:latin typeface="Arial"/>
                <a:cs typeface="Arial"/>
              </a:rPr>
              <a:t>з</a:t>
            </a:r>
            <a:r>
              <a:rPr dirty="0" baseline="-2252" sz="5550" spc="-262" b="1">
                <a:solidFill>
                  <a:srgbClr val="ABB4BE"/>
                </a:solidFill>
                <a:latin typeface="Arial"/>
                <a:cs typeface="Arial"/>
              </a:rPr>
              <a:t>з</a:t>
            </a:r>
            <a:r>
              <a:rPr dirty="0" sz="3750" spc="-3075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550" spc="-844" b="1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baseline="-2252" sz="5550" spc="-15" b="1">
                <a:solidFill>
                  <a:srgbClr val="ABB4BE"/>
                </a:solidFill>
                <a:latin typeface="Arial"/>
                <a:cs typeface="Arial"/>
              </a:rPr>
              <a:t>,</a:t>
            </a:r>
            <a:r>
              <a:rPr dirty="0" baseline="-2252" sz="5550" spc="-157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750" spc="-1964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252" sz="5550" spc="-300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550" spc="-2030" b="1">
                <a:solidFill>
                  <a:srgbClr val="FFFFFF"/>
                </a:solidFill>
                <a:latin typeface="Arial"/>
                <a:cs typeface="Arial"/>
              </a:rPr>
              <a:t>ң</a:t>
            </a:r>
            <a:r>
              <a:rPr dirty="0" baseline="-2252" sz="5550" spc="-44" b="1">
                <a:solidFill>
                  <a:srgbClr val="ABB4BE"/>
                </a:solidFill>
                <a:latin typeface="Arial"/>
                <a:cs typeface="Arial"/>
              </a:rPr>
              <a:t>ң</a:t>
            </a:r>
            <a:r>
              <a:rPr dirty="0" baseline="-2252" sz="5550" spc="1387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750" spc="-1945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750" spc="-2245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baseline="-2252" sz="5550" spc="-262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750" spc="-2240" b="1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750" spc="-3075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750" spc="-2640" b="1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750" spc="-1945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750" spc="-2130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sz="3550" spc="-844" b="1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baseline="-2252" sz="5550" spc="-15" b="1">
                <a:solidFill>
                  <a:srgbClr val="ABB4BE"/>
                </a:solidFill>
                <a:latin typeface="Arial"/>
                <a:cs typeface="Arial"/>
              </a:rPr>
              <a:t>,</a:t>
            </a:r>
            <a:r>
              <a:rPr dirty="0" baseline="-2252" sz="5550" spc="-179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750" spc="-1945" b="1">
                <a:solidFill>
                  <a:srgbClr val="FFFFFF"/>
                </a:solidFill>
                <a:latin typeface="Arial"/>
                <a:cs typeface="Arial"/>
              </a:rPr>
              <a:t>х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х</a:t>
            </a:r>
            <a:r>
              <a:rPr dirty="0" sz="3750" spc="-1945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750" spc="-2245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baseline="-2252" sz="5550" spc="-262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750" spc="-3075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550" spc="-1635" b="1">
                <a:solidFill>
                  <a:srgbClr val="FFFFFF"/>
                </a:solidFill>
                <a:latin typeface="Arial"/>
                <a:cs typeface="Arial"/>
              </a:rPr>
              <a:t>қ</a:t>
            </a:r>
            <a:r>
              <a:rPr dirty="0" baseline="-2252" sz="5550" spc="-262" b="1">
                <a:solidFill>
                  <a:srgbClr val="ABB4BE"/>
                </a:solidFill>
                <a:latin typeface="Arial"/>
                <a:cs typeface="Arial"/>
              </a:rPr>
              <a:t>қ</a:t>
            </a:r>
            <a:r>
              <a:rPr dirty="0" sz="3750" spc="-1695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750" spc="-3075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550" spc="-2010" b="1">
                <a:solidFill>
                  <a:srgbClr val="FFFFFF"/>
                </a:solidFill>
                <a:latin typeface="Arial"/>
                <a:cs typeface="Arial"/>
              </a:rPr>
              <a:t>ң</a:t>
            </a:r>
            <a:r>
              <a:rPr dirty="0" baseline="-2252" sz="5550" spc="-15" b="1">
                <a:solidFill>
                  <a:srgbClr val="ABB4BE"/>
                </a:solidFill>
                <a:latin typeface="Arial"/>
                <a:cs typeface="Arial"/>
              </a:rPr>
              <a:t>ң</a:t>
            </a:r>
            <a:r>
              <a:rPr dirty="0" baseline="-2252" sz="5550" spc="-172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750" spc="-1705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2252" sz="5550" spc="-284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550" spc="-1860" b="1">
                <a:solidFill>
                  <a:srgbClr val="FFFFFF"/>
                </a:solidFill>
                <a:latin typeface="Arial"/>
                <a:cs typeface="Arial"/>
              </a:rPr>
              <a:t>ұ</a:t>
            </a:r>
            <a:r>
              <a:rPr dirty="0" baseline="-2252" sz="5550" spc="-284" b="1">
                <a:solidFill>
                  <a:srgbClr val="ABB4BE"/>
                </a:solidFill>
                <a:latin typeface="Arial"/>
                <a:cs typeface="Arial"/>
              </a:rPr>
              <a:t>ұ</a:t>
            </a:r>
            <a:r>
              <a:rPr dirty="0" sz="3750" spc="-2165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baseline="-2252" sz="5550" spc="-359" b="1">
                <a:solidFill>
                  <a:srgbClr val="ABB4BE"/>
                </a:solidFill>
                <a:latin typeface="Arial"/>
                <a:cs typeface="Arial"/>
              </a:rPr>
              <a:t>р</a:t>
            </a:r>
            <a:r>
              <a:rPr dirty="0" sz="3750" spc="-2650" b="1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dirty="0" baseline="-2252" sz="5550" spc="-284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750" spc="-3085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baseline="-2252" sz="5550" spc="-284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750" spc="-1955" b="1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dirty="0" baseline="-2252" sz="5550" spc="-284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750" spc="-3085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baseline="-2252" sz="5550" spc="-284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750" spc="-2140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baseline="-2252" sz="5550" spc="-30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baseline="-2252" sz="5550" spc="1387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750" spc="-2530" b="1">
                <a:solidFill>
                  <a:srgbClr val="FFFFFF"/>
                </a:solidFill>
                <a:latin typeface="Arial"/>
                <a:cs typeface="Arial"/>
              </a:rPr>
              <a:t>ж</a:t>
            </a:r>
            <a:r>
              <a:rPr dirty="0" baseline="-2252" sz="5550" spc="-209" b="1">
                <a:solidFill>
                  <a:srgbClr val="ABB4BE"/>
                </a:solidFill>
                <a:latin typeface="Arial"/>
                <a:cs typeface="Arial"/>
              </a:rPr>
              <a:t>ж</a:t>
            </a:r>
            <a:r>
              <a:rPr dirty="0" sz="3750" spc="-1950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550" spc="-1639" b="1">
                <a:solidFill>
                  <a:srgbClr val="FFFFFF"/>
                </a:solidFill>
                <a:latin typeface="Arial"/>
                <a:cs typeface="Arial"/>
              </a:rPr>
              <a:t>қ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қ</a:t>
            </a:r>
            <a:r>
              <a:rPr dirty="0" sz="3750" spc="-1950" b="1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dirty="0" baseline="-2252" sz="5550" spc="-209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750" spc="-1950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750" spc="-2160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baseline="-2252" sz="5550" spc="-352" b="1">
                <a:solidFill>
                  <a:srgbClr val="ABB4BE"/>
                </a:solidFill>
                <a:latin typeface="Arial"/>
                <a:cs typeface="Arial"/>
              </a:rPr>
              <a:t>р</a:t>
            </a:r>
            <a:r>
              <a:rPr dirty="0" sz="3750" spc="-1700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2252" sz="5550" spc="-142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750" spc="-1950" b="1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dirty="0" baseline="-2252" sz="5550" spc="-697" b="1">
                <a:solidFill>
                  <a:srgbClr val="ABB4BE"/>
                </a:solidFill>
                <a:latin typeface="Arial"/>
                <a:cs typeface="Arial"/>
              </a:rPr>
              <a:t>у</a:t>
            </a:r>
            <a:r>
              <a:rPr dirty="0" sz="3550" spc="-850" b="1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baseline="-2252" sz="5550" spc="-22" b="1">
                <a:solidFill>
                  <a:srgbClr val="ABB4BE"/>
                </a:solidFill>
                <a:latin typeface="Arial"/>
                <a:cs typeface="Arial"/>
              </a:rPr>
              <a:t>,</a:t>
            </a:r>
            <a:r>
              <a:rPr dirty="0" baseline="-2252" sz="5550" spc="-7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750" spc="-1935" b="1">
                <a:solidFill>
                  <a:srgbClr val="FFFFFF"/>
                </a:solidFill>
                <a:latin typeface="Arial"/>
                <a:cs typeface="Arial"/>
              </a:rPr>
              <a:t>э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э</a:t>
            </a:r>
            <a:r>
              <a:rPr dirty="0" sz="3750" spc="-1739" b="1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dirty="0" baseline="-2252" sz="5550" spc="-345" b="1">
                <a:solidFill>
                  <a:srgbClr val="ABB4BE"/>
                </a:solidFill>
                <a:latin typeface="Arial"/>
                <a:cs typeface="Arial"/>
              </a:rPr>
              <a:t>к</a:t>
            </a:r>
            <a:r>
              <a:rPr dirty="0" sz="3750" spc="-2160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о</a:t>
            </a:r>
            <a:r>
              <a:rPr dirty="0" sz="3750" spc="-2135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sz="3750" spc="-2160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baseline="-2252" sz="5550" spc="-352" b="1">
                <a:solidFill>
                  <a:srgbClr val="ABB4BE"/>
                </a:solidFill>
                <a:latin typeface="Arial"/>
                <a:cs typeface="Arial"/>
              </a:rPr>
              <a:t>о</a:t>
            </a:r>
            <a:r>
              <a:rPr dirty="0" sz="3750" spc="-2645" b="1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750" spc="-2175" b="1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и</a:t>
            </a:r>
            <a:r>
              <a:rPr dirty="0" sz="3750" spc="-1739" b="1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к</a:t>
            </a:r>
            <a:r>
              <a:rPr dirty="0" sz="3750" spc="-1950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750" spc="-2135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sz="3750" spc="-3080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baseline="-2252" sz="5550" spc="-22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baseline="-2252" sz="5550" spc="1387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750" spc="-1700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550" spc="-1855" b="1">
                <a:solidFill>
                  <a:srgbClr val="FFFFFF"/>
                </a:solidFill>
                <a:latin typeface="Arial"/>
                <a:cs typeface="Arial"/>
              </a:rPr>
              <a:t>ұ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ұ</a:t>
            </a:r>
            <a:r>
              <a:rPr dirty="0" sz="3750" spc="-2160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р</a:t>
            </a:r>
            <a:r>
              <a:rPr dirty="0" sz="3750" spc="-1950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550" spc="-1639" b="1">
                <a:solidFill>
                  <a:srgbClr val="FFFFFF"/>
                </a:solidFill>
                <a:latin typeface="Arial"/>
                <a:cs typeface="Arial"/>
              </a:rPr>
              <a:t>қ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қ</a:t>
            </a:r>
            <a:r>
              <a:rPr dirty="0" sz="3750" spc="-1700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750" spc="-1950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750" spc="-2135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sz="3750" spc="-2245" b="1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750" spc="-3080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750" spc="-2160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р</a:t>
            </a:r>
            <a:r>
              <a:rPr dirty="0" sz="3750" spc="-3080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750" spc="-2135" b="1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п</a:t>
            </a:r>
            <a:r>
              <a:rPr dirty="0" sz="3550" spc="-850" b="1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baseline="-2252" sz="5550" spc="-22" b="1">
                <a:solidFill>
                  <a:srgbClr val="ABB4BE"/>
                </a:solidFill>
                <a:latin typeface="Arial"/>
                <a:cs typeface="Arial"/>
              </a:rPr>
              <a:t>,</a:t>
            </a:r>
            <a:r>
              <a:rPr dirty="0" baseline="-2252" sz="5550" spc="-30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550" spc="-1850" b="1">
                <a:solidFill>
                  <a:srgbClr val="FFFFFF"/>
                </a:solidFill>
                <a:latin typeface="Arial"/>
                <a:cs typeface="Arial"/>
              </a:rPr>
              <a:t>ə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ə</a:t>
            </a:r>
            <a:r>
              <a:rPr dirty="0" sz="3750" spc="-2245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baseline="-2252" sz="5550" spc="-337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750" spc="-1945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252" sz="5550" spc="-345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750" spc="-1945" b="1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dirty="0" baseline="-2252" sz="5550" spc="-345" b="1">
                <a:solidFill>
                  <a:srgbClr val="ABB4BE"/>
                </a:solidFill>
                <a:latin typeface="Arial"/>
                <a:cs typeface="Arial"/>
              </a:rPr>
              <a:t>у</a:t>
            </a:r>
            <a:r>
              <a:rPr dirty="0" sz="3750" spc="-2640" b="1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750" spc="-1945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252" sz="5550" spc="-345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750" spc="-1695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750" spc="-1695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750" spc="-894" b="1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dirty="0" baseline="-2252" sz="5550" spc="-262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750" spc="-1735" b="1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dirty="0" baseline="-2252" sz="5550" spc="-15" b="1">
                <a:solidFill>
                  <a:srgbClr val="ABB4BE"/>
                </a:solidFill>
                <a:latin typeface="Arial"/>
                <a:cs typeface="Arial"/>
              </a:rPr>
              <a:t>к</a:t>
            </a:r>
            <a:r>
              <a:rPr dirty="0" baseline="-2252" sz="5550" spc="-30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550" spc="-1855" b="1">
                <a:solidFill>
                  <a:srgbClr val="FFFFFF"/>
                </a:solidFill>
                <a:latin typeface="Arial"/>
                <a:cs typeface="Arial"/>
              </a:rPr>
              <a:t>ə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ə</a:t>
            </a:r>
            <a:r>
              <a:rPr dirty="0" sz="3750" spc="-2245" b="1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750" spc="-900" b="1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750" spc="-2250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750" spc="-2245" b="1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750" spc="-900" b="1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750" spc="-1739" b="1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dirty="0" baseline="-2252" sz="5550" spc="-22" b="1">
                <a:solidFill>
                  <a:srgbClr val="ABB4BE"/>
                </a:solidFill>
                <a:latin typeface="Arial"/>
                <a:cs typeface="Arial"/>
              </a:rPr>
              <a:t>к</a:t>
            </a:r>
            <a:r>
              <a:rPr dirty="0" baseline="-2252" sz="5550" spc="1387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750" spc="-2155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о</a:t>
            </a:r>
            <a:r>
              <a:rPr dirty="0" sz="3750" spc="-2155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р</a:t>
            </a:r>
            <a:r>
              <a:rPr dirty="0" sz="3750" spc="-2130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sz="3750" spc="-1945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750" spc="-1695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2252" sz="5550" spc="-135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750" spc="-1945" b="1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dirty="0" baseline="-2252" sz="5550" spc="-15" b="1">
                <a:solidFill>
                  <a:srgbClr val="ABB4BE"/>
                </a:solidFill>
                <a:latin typeface="Arial"/>
                <a:cs typeface="Arial"/>
              </a:rPr>
              <a:t>у</a:t>
            </a:r>
            <a:r>
              <a:rPr dirty="0" baseline="-2252" sz="5550" spc="-179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550" spc="-1850" b="1">
                <a:solidFill>
                  <a:srgbClr val="FFFFFF"/>
                </a:solidFill>
                <a:latin typeface="Arial"/>
                <a:cs typeface="Arial"/>
              </a:rPr>
              <a:t>ү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ү</a:t>
            </a:r>
            <a:r>
              <a:rPr dirty="0" sz="3750" spc="-2995" b="1">
                <a:solidFill>
                  <a:srgbClr val="FFFFFF"/>
                </a:solidFill>
                <a:latin typeface="Arial"/>
                <a:cs typeface="Arial"/>
              </a:rPr>
              <a:t>ш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ш</a:t>
            </a:r>
            <a:r>
              <a:rPr dirty="0" sz="3750" spc="-894" b="1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dirty="0" baseline="-2252" sz="5550" spc="-262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750" spc="-2130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baseline="-2252" sz="5550" spc="-15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baseline="-2252" sz="5550" spc="-179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750" spc="-2530" b="1">
                <a:solidFill>
                  <a:srgbClr val="FFFFFF"/>
                </a:solidFill>
                <a:latin typeface="Arial"/>
                <a:cs typeface="Arial"/>
              </a:rPr>
              <a:t>ж</a:t>
            </a:r>
            <a:r>
              <a:rPr dirty="0" baseline="-2252" sz="5550" spc="-209" b="1">
                <a:solidFill>
                  <a:srgbClr val="ABB4BE"/>
                </a:solidFill>
                <a:latin typeface="Arial"/>
                <a:cs typeface="Arial"/>
              </a:rPr>
              <a:t>ж</a:t>
            </a:r>
            <a:r>
              <a:rPr dirty="0" sz="3750" spc="-1950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750" spc="-1950" b="1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dirty="0" baseline="-2252" sz="5550" spc="-209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750" spc="-1950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750" spc="-2250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550" spc="-1345" b="1">
                <a:solidFill>
                  <a:srgbClr val="FFFFFF"/>
                </a:solidFill>
                <a:latin typeface="Arial"/>
                <a:cs typeface="Arial"/>
              </a:rPr>
              <a:t>ғ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ғ</a:t>
            </a:r>
            <a:r>
              <a:rPr dirty="0" sz="3750" spc="-1950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750" spc="-2135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baseline="-2252" sz="5550" spc="-22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baseline="-2252" sz="5550" spc="-172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750" spc="-2130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sz="3750" spc="-1945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550" spc="-1635" b="1">
                <a:solidFill>
                  <a:srgbClr val="FFFFFF"/>
                </a:solidFill>
                <a:latin typeface="Arial"/>
                <a:cs typeface="Arial"/>
              </a:rPr>
              <a:t>қ</a:t>
            </a:r>
            <a:r>
              <a:rPr dirty="0" baseline="-2252" sz="5550" spc="-262" b="1">
                <a:solidFill>
                  <a:srgbClr val="ABB4BE"/>
                </a:solidFill>
                <a:latin typeface="Arial"/>
                <a:cs typeface="Arial"/>
              </a:rPr>
              <a:t>қ</a:t>
            </a:r>
            <a:r>
              <a:rPr dirty="0" sz="3750" spc="-1695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750" spc="-3075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baseline="-2252" sz="5550" spc="-15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baseline="-2252" sz="5550" spc="-179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750" spc="-905" b="1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750" spc="-1955" b="1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dirty="0" baseline="-2252" sz="5550" spc="-284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750" spc="-1705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2252" sz="5550" spc="-284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750" spc="-1955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252" sz="5550" spc="-284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750" spc="-2165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baseline="-2252" sz="5550" spc="-359" b="1">
                <a:solidFill>
                  <a:srgbClr val="ABB4BE"/>
                </a:solidFill>
                <a:latin typeface="Arial"/>
                <a:cs typeface="Arial"/>
              </a:rPr>
              <a:t>р</a:t>
            </a:r>
            <a:r>
              <a:rPr dirty="0" sz="3750" spc="-2650" b="1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dirty="0" baseline="-2252" sz="5550" spc="-284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750" spc="-1955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252" sz="5550" spc="-284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750" spc="-2140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baseline="-2252" sz="5550" spc="-30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baseline="-2252" sz="5550" spc="1387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550" spc="-2035" b="1">
                <a:solidFill>
                  <a:srgbClr val="FFFFFF"/>
                </a:solidFill>
                <a:latin typeface="Arial"/>
                <a:cs typeface="Arial"/>
              </a:rPr>
              <a:t>ө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ө</a:t>
            </a:r>
            <a:r>
              <a:rPr dirty="0" sz="3750" spc="-2250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750" spc="-3000" b="1">
                <a:solidFill>
                  <a:srgbClr val="FFFFFF"/>
                </a:solidFill>
                <a:latin typeface="Arial"/>
                <a:cs typeface="Arial"/>
              </a:rPr>
              <a:t>ш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ш</a:t>
            </a:r>
            <a:r>
              <a:rPr dirty="0" sz="3750" spc="-195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750" spc="-2135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sz="3750" spc="-1950" b="1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у</a:t>
            </a:r>
            <a:r>
              <a:rPr dirty="0" sz="3750" spc="-1425" b="1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г</a:t>
            </a:r>
            <a:r>
              <a:rPr dirty="0" sz="3750" spc="-195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252" sz="5550" spc="-22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baseline="-2252" sz="5550" spc="-165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750" spc="-1689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2252" sz="5550" spc="-262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750" spc="-2165" b="1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dirty="0" baseline="-2252" sz="5550" spc="-262" b="1">
                <a:solidFill>
                  <a:srgbClr val="ABB4BE"/>
                </a:solidFill>
                <a:latin typeface="Arial"/>
                <a:cs typeface="Arial"/>
              </a:rPr>
              <a:t>и</a:t>
            </a:r>
            <a:r>
              <a:rPr dirty="0" sz="3750" spc="-890" b="1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dirty="0" baseline="-2252" sz="5550" spc="-254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750" spc="-1939" b="1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dirty="0" baseline="-2252" sz="5550" spc="-262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550" spc="-840" b="1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baseline="-2252" sz="5550" spc="-7" b="1">
                <a:solidFill>
                  <a:srgbClr val="ABB4BE"/>
                </a:solidFill>
                <a:latin typeface="Arial"/>
                <a:cs typeface="Arial"/>
              </a:rPr>
              <a:t>.</a:t>
            </a:r>
            <a:r>
              <a:rPr dirty="0" baseline="-2252" sz="5550" spc="-157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750" spc="-2585" b="1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dirty="0" baseline="-2252" sz="5550" spc="-284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750" spc="-2165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baseline="-2252" sz="5550" spc="-284" b="1">
                <a:solidFill>
                  <a:srgbClr val="ABB4BE"/>
                </a:solidFill>
                <a:latin typeface="Arial"/>
                <a:cs typeface="Arial"/>
              </a:rPr>
              <a:t>о</a:t>
            </a:r>
            <a:r>
              <a:rPr dirty="0" sz="3750" spc="-2140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baseline="-2252" sz="5550" spc="-284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sz="3750" spc="-2250" b="1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baseline="-2252" sz="5550" spc="-284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750" spc="-1955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252" sz="5550" spc="-30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baseline="-2252" sz="5550" spc="-157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750" spc="-2175" b="1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dirty="0" baseline="-2252" sz="5550" spc="-262" b="1">
                <a:solidFill>
                  <a:srgbClr val="ABB4BE"/>
                </a:solidFill>
                <a:latin typeface="Arial"/>
                <a:cs typeface="Arial"/>
              </a:rPr>
              <a:t>б</a:t>
            </a:r>
            <a:r>
              <a:rPr dirty="0" sz="3750" spc="-890" b="1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dirty="0" baseline="-2252" sz="5550" spc="-254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750" spc="-1720" b="1">
                <a:solidFill>
                  <a:srgbClr val="FFFFFF"/>
                </a:solidFill>
                <a:latin typeface="Arial"/>
                <a:cs typeface="Arial"/>
              </a:rPr>
              <a:t>з</a:t>
            </a:r>
            <a:r>
              <a:rPr dirty="0" baseline="-2252" sz="5550" spc="-7" b="1">
                <a:solidFill>
                  <a:srgbClr val="ABB4BE"/>
                </a:solidFill>
                <a:latin typeface="Arial"/>
                <a:cs typeface="Arial"/>
              </a:rPr>
              <a:t>з</a:t>
            </a:r>
            <a:r>
              <a:rPr dirty="0" baseline="-2252" sz="5550" spc="-157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750" spc="-2535" b="1">
                <a:solidFill>
                  <a:srgbClr val="FFFFFF"/>
                </a:solidFill>
                <a:latin typeface="Arial"/>
                <a:cs typeface="Arial"/>
              </a:rPr>
              <a:t>ж</a:t>
            </a:r>
            <a:r>
              <a:rPr dirty="0" baseline="-2252" sz="5550" spc="-217" b="1">
                <a:solidFill>
                  <a:srgbClr val="ABB4BE"/>
                </a:solidFill>
                <a:latin typeface="Arial"/>
                <a:cs typeface="Arial"/>
              </a:rPr>
              <a:t>ж</a:t>
            </a:r>
            <a:r>
              <a:rPr dirty="0" sz="3750" spc="-1955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252" sz="5550" spc="-284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550" spc="-2020" b="1">
                <a:solidFill>
                  <a:srgbClr val="FFFFFF"/>
                </a:solidFill>
                <a:latin typeface="Arial"/>
                <a:cs typeface="Arial"/>
              </a:rPr>
              <a:t>ң</a:t>
            </a:r>
            <a:r>
              <a:rPr dirty="0" baseline="-2252" sz="5550" spc="-284" b="1">
                <a:solidFill>
                  <a:srgbClr val="ABB4BE"/>
                </a:solidFill>
                <a:latin typeface="Arial"/>
                <a:cs typeface="Arial"/>
              </a:rPr>
              <a:t>ң</a:t>
            </a:r>
            <a:r>
              <a:rPr dirty="0" sz="3750" spc="-1955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252" sz="5550" spc="-30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baseline="-2252" sz="5550" spc="1387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750" spc="-1700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550" spc="-1855" b="1">
                <a:solidFill>
                  <a:srgbClr val="FFFFFF"/>
                </a:solidFill>
                <a:latin typeface="Arial"/>
                <a:cs typeface="Arial"/>
              </a:rPr>
              <a:t>ұ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ұ</a:t>
            </a:r>
            <a:r>
              <a:rPr dirty="0" sz="3750" spc="-2160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р</a:t>
            </a:r>
            <a:r>
              <a:rPr dirty="0" sz="3750" spc="-2135" b="1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п</a:t>
            </a:r>
            <a:r>
              <a:rPr dirty="0" sz="3750" spc="-1950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750" spc="-1700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750" spc="-1700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750" spc="-3080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550" spc="-850" b="1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baseline="-2252" sz="5550" spc="-22" b="1">
                <a:solidFill>
                  <a:srgbClr val="ABB4BE"/>
                </a:solidFill>
                <a:latin typeface="Arial"/>
                <a:cs typeface="Arial"/>
              </a:rPr>
              <a:t>,</a:t>
            </a:r>
            <a:r>
              <a:rPr dirty="0" baseline="-2252" sz="5550" spc="-127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750" spc="-2645" b="1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750" spc="-3080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550" spc="-1639" b="1">
                <a:solidFill>
                  <a:srgbClr val="FFFFFF"/>
                </a:solidFill>
                <a:latin typeface="Arial"/>
                <a:cs typeface="Arial"/>
              </a:rPr>
              <a:t>қ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қ</a:t>
            </a:r>
            <a:r>
              <a:rPr dirty="0" sz="3750" spc="-1700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750" spc="-3080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baseline="-2252" sz="5550" spc="-22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baseline="-2252" sz="5550" spc="-127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750" spc="-195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750" spc="-2250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baseline="-2252" sz="5550" spc="-22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baseline="-2252" sz="5550" spc="-120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750" spc="-2185" b="1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б</a:t>
            </a:r>
            <a:r>
              <a:rPr dirty="0" sz="3750" spc="-2160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baseline="-2252" sz="5550" spc="-419" b="1">
                <a:solidFill>
                  <a:srgbClr val="ABB4BE"/>
                </a:solidFill>
                <a:latin typeface="Arial"/>
                <a:cs typeface="Arial"/>
              </a:rPr>
              <a:t>о</a:t>
            </a:r>
            <a:r>
              <a:rPr dirty="0" sz="3750" spc="-2250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750" spc="-1950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750" spc="-2645" b="1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750" spc="-3080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baseline="-2252" sz="5550" spc="-277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750" spc="-1730" b="1">
                <a:solidFill>
                  <a:srgbClr val="FFFFFF"/>
                </a:solidFill>
                <a:latin typeface="Arial"/>
                <a:cs typeface="Arial"/>
              </a:rPr>
              <a:t>з</a:t>
            </a:r>
            <a:r>
              <a:rPr dirty="0" baseline="-2252" sz="5550" spc="-270" b="1">
                <a:solidFill>
                  <a:srgbClr val="ABB4BE"/>
                </a:solidFill>
                <a:latin typeface="Arial"/>
                <a:cs typeface="Arial"/>
              </a:rPr>
              <a:t>з</a:t>
            </a:r>
            <a:r>
              <a:rPr dirty="0" sz="3550" spc="-1855" b="1">
                <a:solidFill>
                  <a:srgbClr val="FFFFFF"/>
                </a:solidFill>
                <a:latin typeface="Arial"/>
                <a:cs typeface="Arial"/>
              </a:rPr>
              <a:t>»</a:t>
            </a:r>
            <a:r>
              <a:rPr dirty="0" baseline="-2252" sz="5550" spc="-22" b="1">
                <a:solidFill>
                  <a:srgbClr val="ABB4BE"/>
                </a:solidFill>
                <a:latin typeface="Arial"/>
                <a:cs typeface="Arial"/>
              </a:rPr>
              <a:t>»</a:t>
            </a:r>
            <a:endParaRPr baseline="-2252" sz="5550">
              <a:latin typeface="Arial"/>
              <a:cs typeface="Arial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0" y="0"/>
            <a:ext cx="14972030" cy="10287000"/>
            <a:chOff x="0" y="0"/>
            <a:chExt cx="14972030" cy="10287000"/>
          </a:xfrm>
        </p:grpSpPr>
        <p:pic>
          <p:nvPicPr>
            <p:cNvPr id="11" name="object 1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3492" cy="10286999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9464916" y="8135467"/>
              <a:ext cx="5507355" cy="2152015"/>
            </a:xfrm>
            <a:custGeom>
              <a:avLst/>
              <a:gdLst/>
              <a:ahLst/>
              <a:cxnLst/>
              <a:rect l="l" t="t" r="r" b="b"/>
              <a:pathLst>
                <a:path w="5507355" h="2152015">
                  <a:moveTo>
                    <a:pt x="970864" y="2151532"/>
                  </a:moveTo>
                  <a:lnTo>
                    <a:pt x="970762" y="2108543"/>
                  </a:lnTo>
                  <a:lnTo>
                    <a:pt x="970572" y="2108543"/>
                  </a:lnTo>
                  <a:lnTo>
                    <a:pt x="969568" y="2059508"/>
                  </a:lnTo>
                  <a:lnTo>
                    <a:pt x="969073" y="2010473"/>
                  </a:lnTo>
                  <a:lnTo>
                    <a:pt x="968616" y="1961426"/>
                  </a:lnTo>
                  <a:lnTo>
                    <a:pt x="968235" y="1912391"/>
                  </a:lnTo>
                  <a:lnTo>
                    <a:pt x="967943" y="1863356"/>
                  </a:lnTo>
                  <a:lnTo>
                    <a:pt x="967905" y="1642694"/>
                  </a:lnTo>
                  <a:lnTo>
                    <a:pt x="968324" y="1569148"/>
                  </a:lnTo>
                  <a:lnTo>
                    <a:pt x="966279" y="1544624"/>
                  </a:lnTo>
                  <a:lnTo>
                    <a:pt x="856983" y="1544624"/>
                  </a:lnTo>
                  <a:lnTo>
                    <a:pt x="856716" y="1520113"/>
                  </a:lnTo>
                  <a:lnTo>
                    <a:pt x="833158" y="1520113"/>
                  </a:lnTo>
                  <a:lnTo>
                    <a:pt x="814362" y="1495590"/>
                  </a:lnTo>
                  <a:lnTo>
                    <a:pt x="650760" y="1495590"/>
                  </a:lnTo>
                  <a:lnTo>
                    <a:pt x="627151" y="1520113"/>
                  </a:lnTo>
                  <a:lnTo>
                    <a:pt x="624789" y="1520113"/>
                  </a:lnTo>
                  <a:lnTo>
                    <a:pt x="617639" y="1495590"/>
                  </a:lnTo>
                  <a:lnTo>
                    <a:pt x="609841" y="1520113"/>
                  </a:lnTo>
                  <a:lnTo>
                    <a:pt x="597966" y="1520113"/>
                  </a:lnTo>
                  <a:lnTo>
                    <a:pt x="592747" y="1495590"/>
                  </a:lnTo>
                  <a:lnTo>
                    <a:pt x="582625" y="1495590"/>
                  </a:lnTo>
                  <a:lnTo>
                    <a:pt x="577710" y="1520113"/>
                  </a:lnTo>
                  <a:lnTo>
                    <a:pt x="531876" y="1520113"/>
                  </a:lnTo>
                  <a:lnTo>
                    <a:pt x="524967" y="1544624"/>
                  </a:lnTo>
                  <a:lnTo>
                    <a:pt x="509524" y="1544624"/>
                  </a:lnTo>
                  <a:lnTo>
                    <a:pt x="499821" y="1520113"/>
                  </a:lnTo>
                  <a:lnTo>
                    <a:pt x="493649" y="1520113"/>
                  </a:lnTo>
                  <a:lnTo>
                    <a:pt x="487248" y="1495590"/>
                  </a:lnTo>
                  <a:lnTo>
                    <a:pt x="476897" y="1495590"/>
                  </a:lnTo>
                  <a:lnTo>
                    <a:pt x="483273" y="1520113"/>
                  </a:lnTo>
                  <a:lnTo>
                    <a:pt x="486778" y="1520113"/>
                  </a:lnTo>
                  <a:lnTo>
                    <a:pt x="484606" y="1544624"/>
                  </a:lnTo>
                  <a:lnTo>
                    <a:pt x="424459" y="1544624"/>
                  </a:lnTo>
                  <a:lnTo>
                    <a:pt x="423900" y="1569148"/>
                  </a:lnTo>
                  <a:lnTo>
                    <a:pt x="423595" y="1593659"/>
                  </a:lnTo>
                  <a:lnTo>
                    <a:pt x="423697" y="1765287"/>
                  </a:lnTo>
                  <a:lnTo>
                    <a:pt x="423760" y="1789811"/>
                  </a:lnTo>
                  <a:lnTo>
                    <a:pt x="423849" y="1814322"/>
                  </a:lnTo>
                  <a:lnTo>
                    <a:pt x="423938" y="1838845"/>
                  </a:lnTo>
                  <a:lnTo>
                    <a:pt x="424027" y="1863356"/>
                  </a:lnTo>
                  <a:lnTo>
                    <a:pt x="424357" y="1912391"/>
                  </a:lnTo>
                  <a:lnTo>
                    <a:pt x="424459" y="1936915"/>
                  </a:lnTo>
                  <a:lnTo>
                    <a:pt x="424561" y="1961426"/>
                  </a:lnTo>
                  <a:lnTo>
                    <a:pt x="424675" y="1985949"/>
                  </a:lnTo>
                  <a:lnTo>
                    <a:pt x="424954" y="2034984"/>
                  </a:lnTo>
                  <a:lnTo>
                    <a:pt x="425157" y="2059508"/>
                  </a:lnTo>
                  <a:lnTo>
                    <a:pt x="425234" y="2084019"/>
                  </a:lnTo>
                  <a:lnTo>
                    <a:pt x="422021" y="2059508"/>
                  </a:lnTo>
                  <a:lnTo>
                    <a:pt x="421195" y="2059508"/>
                  </a:lnTo>
                  <a:lnTo>
                    <a:pt x="421106" y="2034984"/>
                  </a:lnTo>
                  <a:lnTo>
                    <a:pt x="411657" y="2034984"/>
                  </a:lnTo>
                  <a:lnTo>
                    <a:pt x="404279" y="2010473"/>
                  </a:lnTo>
                  <a:lnTo>
                    <a:pt x="391071" y="1985949"/>
                  </a:lnTo>
                  <a:lnTo>
                    <a:pt x="371284" y="1961426"/>
                  </a:lnTo>
                  <a:lnTo>
                    <a:pt x="344170" y="1936915"/>
                  </a:lnTo>
                  <a:lnTo>
                    <a:pt x="336232" y="1936915"/>
                  </a:lnTo>
                  <a:lnTo>
                    <a:pt x="340245" y="1912391"/>
                  </a:lnTo>
                  <a:lnTo>
                    <a:pt x="323545" y="1912391"/>
                  </a:lnTo>
                  <a:lnTo>
                    <a:pt x="323951" y="1887880"/>
                  </a:lnTo>
                  <a:lnTo>
                    <a:pt x="323735" y="1887880"/>
                  </a:lnTo>
                  <a:lnTo>
                    <a:pt x="324624" y="1863356"/>
                  </a:lnTo>
                  <a:lnTo>
                    <a:pt x="328345" y="1863356"/>
                  </a:lnTo>
                  <a:lnTo>
                    <a:pt x="328333" y="1838845"/>
                  </a:lnTo>
                  <a:lnTo>
                    <a:pt x="325526" y="1838845"/>
                  </a:lnTo>
                  <a:lnTo>
                    <a:pt x="326618" y="1814322"/>
                  </a:lnTo>
                  <a:lnTo>
                    <a:pt x="338328" y="1814322"/>
                  </a:lnTo>
                  <a:lnTo>
                    <a:pt x="340487" y="1789811"/>
                  </a:lnTo>
                  <a:lnTo>
                    <a:pt x="329933" y="1789811"/>
                  </a:lnTo>
                  <a:lnTo>
                    <a:pt x="317068" y="1765287"/>
                  </a:lnTo>
                  <a:lnTo>
                    <a:pt x="312254" y="1740776"/>
                  </a:lnTo>
                  <a:lnTo>
                    <a:pt x="307911" y="1716252"/>
                  </a:lnTo>
                  <a:lnTo>
                    <a:pt x="292188" y="1691728"/>
                  </a:lnTo>
                  <a:lnTo>
                    <a:pt x="270433" y="1667217"/>
                  </a:lnTo>
                  <a:lnTo>
                    <a:pt x="247992" y="1667217"/>
                  </a:lnTo>
                  <a:lnTo>
                    <a:pt x="243522" y="1642694"/>
                  </a:lnTo>
                  <a:lnTo>
                    <a:pt x="243687" y="1642694"/>
                  </a:lnTo>
                  <a:lnTo>
                    <a:pt x="240944" y="1618183"/>
                  </a:lnTo>
                  <a:lnTo>
                    <a:pt x="233819" y="1618183"/>
                  </a:lnTo>
                  <a:lnTo>
                    <a:pt x="233654" y="1593659"/>
                  </a:lnTo>
                  <a:lnTo>
                    <a:pt x="231076" y="1593659"/>
                  </a:lnTo>
                  <a:lnTo>
                    <a:pt x="238975" y="1569148"/>
                  </a:lnTo>
                  <a:lnTo>
                    <a:pt x="249326" y="1569148"/>
                  </a:lnTo>
                  <a:lnTo>
                    <a:pt x="250380" y="1544624"/>
                  </a:lnTo>
                  <a:lnTo>
                    <a:pt x="232791" y="1544624"/>
                  </a:lnTo>
                  <a:lnTo>
                    <a:pt x="231584" y="1520113"/>
                  </a:lnTo>
                  <a:lnTo>
                    <a:pt x="232143" y="1520113"/>
                  </a:lnTo>
                  <a:lnTo>
                    <a:pt x="239356" y="1495590"/>
                  </a:lnTo>
                  <a:lnTo>
                    <a:pt x="249288" y="1495590"/>
                  </a:lnTo>
                  <a:lnTo>
                    <a:pt x="258000" y="1471079"/>
                  </a:lnTo>
                  <a:lnTo>
                    <a:pt x="267068" y="1471079"/>
                  </a:lnTo>
                  <a:lnTo>
                    <a:pt x="267500" y="1471079"/>
                  </a:lnTo>
                  <a:lnTo>
                    <a:pt x="283806" y="1471079"/>
                  </a:lnTo>
                  <a:lnTo>
                    <a:pt x="283362" y="1446555"/>
                  </a:lnTo>
                  <a:lnTo>
                    <a:pt x="266471" y="1446555"/>
                  </a:lnTo>
                  <a:lnTo>
                    <a:pt x="261061" y="1446555"/>
                  </a:lnTo>
                  <a:lnTo>
                    <a:pt x="266153" y="1422031"/>
                  </a:lnTo>
                  <a:lnTo>
                    <a:pt x="253746" y="1422031"/>
                  </a:lnTo>
                  <a:lnTo>
                    <a:pt x="237680" y="1397520"/>
                  </a:lnTo>
                  <a:lnTo>
                    <a:pt x="231813" y="1372997"/>
                  </a:lnTo>
                  <a:lnTo>
                    <a:pt x="231965" y="1348486"/>
                  </a:lnTo>
                  <a:lnTo>
                    <a:pt x="221703" y="1348486"/>
                  </a:lnTo>
                  <a:lnTo>
                    <a:pt x="221043" y="1372997"/>
                  </a:lnTo>
                  <a:lnTo>
                    <a:pt x="216890" y="1397520"/>
                  </a:lnTo>
                  <a:lnTo>
                    <a:pt x="205905" y="1397520"/>
                  </a:lnTo>
                  <a:lnTo>
                    <a:pt x="195237" y="1422031"/>
                  </a:lnTo>
                  <a:lnTo>
                    <a:pt x="186791" y="1422031"/>
                  </a:lnTo>
                  <a:lnTo>
                    <a:pt x="185661" y="1446555"/>
                  </a:lnTo>
                  <a:lnTo>
                    <a:pt x="184988" y="1446555"/>
                  </a:lnTo>
                  <a:lnTo>
                    <a:pt x="185940" y="1471079"/>
                  </a:lnTo>
                  <a:lnTo>
                    <a:pt x="189572" y="1471079"/>
                  </a:lnTo>
                  <a:lnTo>
                    <a:pt x="196037" y="1495590"/>
                  </a:lnTo>
                  <a:lnTo>
                    <a:pt x="212979" y="1495590"/>
                  </a:lnTo>
                  <a:lnTo>
                    <a:pt x="218401" y="1520113"/>
                  </a:lnTo>
                  <a:lnTo>
                    <a:pt x="220687" y="1520113"/>
                  </a:lnTo>
                  <a:lnTo>
                    <a:pt x="219456" y="1544624"/>
                  </a:lnTo>
                  <a:lnTo>
                    <a:pt x="206349" y="1544624"/>
                  </a:lnTo>
                  <a:lnTo>
                    <a:pt x="202946" y="1569148"/>
                  </a:lnTo>
                  <a:lnTo>
                    <a:pt x="211569" y="1569148"/>
                  </a:lnTo>
                  <a:lnTo>
                    <a:pt x="219824" y="1593659"/>
                  </a:lnTo>
                  <a:lnTo>
                    <a:pt x="218643" y="1593659"/>
                  </a:lnTo>
                  <a:lnTo>
                    <a:pt x="215658" y="1618183"/>
                  </a:lnTo>
                  <a:lnTo>
                    <a:pt x="212305" y="1618183"/>
                  </a:lnTo>
                  <a:lnTo>
                    <a:pt x="201358" y="1642694"/>
                  </a:lnTo>
                  <a:lnTo>
                    <a:pt x="209054" y="1642694"/>
                  </a:lnTo>
                  <a:lnTo>
                    <a:pt x="192862" y="1667217"/>
                  </a:lnTo>
                  <a:lnTo>
                    <a:pt x="171919" y="1667217"/>
                  </a:lnTo>
                  <a:lnTo>
                    <a:pt x="152704" y="1691728"/>
                  </a:lnTo>
                  <a:lnTo>
                    <a:pt x="141706" y="1691728"/>
                  </a:lnTo>
                  <a:lnTo>
                    <a:pt x="135547" y="1740776"/>
                  </a:lnTo>
                  <a:lnTo>
                    <a:pt x="134569" y="1765287"/>
                  </a:lnTo>
                  <a:lnTo>
                    <a:pt x="127825" y="1765287"/>
                  </a:lnTo>
                  <a:lnTo>
                    <a:pt x="104406" y="1789811"/>
                  </a:lnTo>
                  <a:lnTo>
                    <a:pt x="120091" y="1789811"/>
                  </a:lnTo>
                  <a:lnTo>
                    <a:pt x="124079" y="1814322"/>
                  </a:lnTo>
                  <a:lnTo>
                    <a:pt x="122389" y="1838845"/>
                  </a:lnTo>
                  <a:lnTo>
                    <a:pt x="123926" y="1838845"/>
                  </a:lnTo>
                  <a:lnTo>
                    <a:pt x="124396" y="1863356"/>
                  </a:lnTo>
                  <a:lnTo>
                    <a:pt x="123825" y="1863356"/>
                  </a:lnTo>
                  <a:lnTo>
                    <a:pt x="123698" y="1887880"/>
                  </a:lnTo>
                  <a:lnTo>
                    <a:pt x="124345" y="1887880"/>
                  </a:lnTo>
                  <a:lnTo>
                    <a:pt x="121640" y="1912391"/>
                  </a:lnTo>
                  <a:lnTo>
                    <a:pt x="113614" y="1912391"/>
                  </a:lnTo>
                  <a:lnTo>
                    <a:pt x="105486" y="1936915"/>
                  </a:lnTo>
                  <a:lnTo>
                    <a:pt x="71970" y="1936915"/>
                  </a:lnTo>
                  <a:lnTo>
                    <a:pt x="50546" y="1961426"/>
                  </a:lnTo>
                  <a:lnTo>
                    <a:pt x="36944" y="2010473"/>
                  </a:lnTo>
                  <a:lnTo>
                    <a:pt x="32727" y="2034984"/>
                  </a:lnTo>
                  <a:lnTo>
                    <a:pt x="32016" y="2059508"/>
                  </a:lnTo>
                  <a:lnTo>
                    <a:pt x="27533" y="2059508"/>
                  </a:lnTo>
                  <a:lnTo>
                    <a:pt x="17462" y="2084019"/>
                  </a:lnTo>
                  <a:lnTo>
                    <a:pt x="0" y="2084019"/>
                  </a:lnTo>
                  <a:lnTo>
                    <a:pt x="9448" y="2108543"/>
                  </a:lnTo>
                  <a:lnTo>
                    <a:pt x="24815" y="2108543"/>
                  </a:lnTo>
                  <a:lnTo>
                    <a:pt x="33540" y="2133054"/>
                  </a:lnTo>
                  <a:lnTo>
                    <a:pt x="34798" y="2133054"/>
                  </a:lnTo>
                  <a:lnTo>
                    <a:pt x="34188" y="2151532"/>
                  </a:lnTo>
                  <a:lnTo>
                    <a:pt x="970864" y="2151532"/>
                  </a:lnTo>
                  <a:close/>
                </a:path>
                <a:path w="5507355" h="2152015">
                  <a:moveTo>
                    <a:pt x="2342667" y="1671485"/>
                  </a:moveTo>
                  <a:lnTo>
                    <a:pt x="2342654" y="1667217"/>
                  </a:lnTo>
                  <a:lnTo>
                    <a:pt x="2340076" y="1667217"/>
                  </a:lnTo>
                  <a:lnTo>
                    <a:pt x="2342667" y="1671485"/>
                  </a:lnTo>
                  <a:close/>
                </a:path>
                <a:path w="5507355" h="2152015">
                  <a:moveTo>
                    <a:pt x="2515603" y="1712429"/>
                  </a:moveTo>
                  <a:lnTo>
                    <a:pt x="2514790" y="1711566"/>
                  </a:lnTo>
                  <a:lnTo>
                    <a:pt x="2513927" y="1712353"/>
                  </a:lnTo>
                  <a:lnTo>
                    <a:pt x="2515146" y="1713242"/>
                  </a:lnTo>
                  <a:lnTo>
                    <a:pt x="2515603" y="1712429"/>
                  </a:lnTo>
                  <a:close/>
                </a:path>
                <a:path w="5507355" h="2152015">
                  <a:moveTo>
                    <a:pt x="2675813" y="2151532"/>
                  </a:moveTo>
                  <a:lnTo>
                    <a:pt x="2675788" y="1765287"/>
                  </a:lnTo>
                  <a:lnTo>
                    <a:pt x="2675547" y="1740776"/>
                  </a:lnTo>
                  <a:lnTo>
                    <a:pt x="2675051" y="1716252"/>
                  </a:lnTo>
                  <a:lnTo>
                    <a:pt x="2674213" y="1691728"/>
                  </a:lnTo>
                  <a:lnTo>
                    <a:pt x="2657652" y="1691728"/>
                  </a:lnTo>
                  <a:lnTo>
                    <a:pt x="2652255" y="1716252"/>
                  </a:lnTo>
                  <a:lnTo>
                    <a:pt x="2605595" y="1716252"/>
                  </a:lnTo>
                  <a:lnTo>
                    <a:pt x="2601988" y="1691728"/>
                  </a:lnTo>
                  <a:lnTo>
                    <a:pt x="2596807" y="1691728"/>
                  </a:lnTo>
                  <a:lnTo>
                    <a:pt x="2584221" y="1716252"/>
                  </a:lnTo>
                  <a:lnTo>
                    <a:pt x="2558631" y="1716252"/>
                  </a:lnTo>
                  <a:lnTo>
                    <a:pt x="2545892" y="1691728"/>
                  </a:lnTo>
                  <a:lnTo>
                    <a:pt x="2526855" y="1691728"/>
                  </a:lnTo>
                  <a:lnTo>
                    <a:pt x="2522905" y="1716252"/>
                  </a:lnTo>
                  <a:lnTo>
                    <a:pt x="2422296" y="1716252"/>
                  </a:lnTo>
                  <a:lnTo>
                    <a:pt x="2420632" y="1740776"/>
                  </a:lnTo>
                  <a:lnTo>
                    <a:pt x="2419388" y="1765287"/>
                  </a:lnTo>
                  <a:lnTo>
                    <a:pt x="2381796" y="1765287"/>
                  </a:lnTo>
                  <a:lnTo>
                    <a:pt x="2374798" y="1740776"/>
                  </a:lnTo>
                  <a:lnTo>
                    <a:pt x="2371610" y="1765287"/>
                  </a:lnTo>
                  <a:lnTo>
                    <a:pt x="2363914" y="1765287"/>
                  </a:lnTo>
                  <a:lnTo>
                    <a:pt x="2366149" y="1740776"/>
                  </a:lnTo>
                  <a:lnTo>
                    <a:pt x="2363432" y="1716252"/>
                  </a:lnTo>
                  <a:lnTo>
                    <a:pt x="2354999" y="1691728"/>
                  </a:lnTo>
                  <a:lnTo>
                    <a:pt x="2342667" y="1671485"/>
                  </a:lnTo>
                  <a:lnTo>
                    <a:pt x="2342692" y="1691728"/>
                  </a:lnTo>
                  <a:lnTo>
                    <a:pt x="2263940" y="1691728"/>
                  </a:lnTo>
                  <a:lnTo>
                    <a:pt x="2263000" y="1716252"/>
                  </a:lnTo>
                  <a:lnTo>
                    <a:pt x="2185365" y="1716252"/>
                  </a:lnTo>
                  <a:lnTo>
                    <a:pt x="2184692" y="1691728"/>
                  </a:lnTo>
                  <a:lnTo>
                    <a:pt x="2183396" y="1691728"/>
                  </a:lnTo>
                  <a:lnTo>
                    <a:pt x="2183130" y="1667217"/>
                  </a:lnTo>
                  <a:lnTo>
                    <a:pt x="2171700" y="1667217"/>
                  </a:lnTo>
                  <a:lnTo>
                    <a:pt x="2167521" y="1691728"/>
                  </a:lnTo>
                  <a:lnTo>
                    <a:pt x="2152739" y="1691728"/>
                  </a:lnTo>
                  <a:lnTo>
                    <a:pt x="2138261" y="1667217"/>
                  </a:lnTo>
                  <a:lnTo>
                    <a:pt x="2122894" y="1667217"/>
                  </a:lnTo>
                  <a:lnTo>
                    <a:pt x="2105609" y="1691728"/>
                  </a:lnTo>
                  <a:lnTo>
                    <a:pt x="2101367" y="1691728"/>
                  </a:lnTo>
                  <a:lnTo>
                    <a:pt x="2095309" y="1667217"/>
                  </a:lnTo>
                  <a:lnTo>
                    <a:pt x="2068715" y="1667217"/>
                  </a:lnTo>
                  <a:lnTo>
                    <a:pt x="2068728" y="1642694"/>
                  </a:lnTo>
                  <a:lnTo>
                    <a:pt x="2068842" y="1593659"/>
                  </a:lnTo>
                  <a:lnTo>
                    <a:pt x="2068957" y="1544624"/>
                  </a:lnTo>
                  <a:lnTo>
                    <a:pt x="2069185" y="1471079"/>
                  </a:lnTo>
                  <a:lnTo>
                    <a:pt x="2068664" y="1422031"/>
                  </a:lnTo>
                  <a:lnTo>
                    <a:pt x="2066721" y="1397520"/>
                  </a:lnTo>
                  <a:lnTo>
                    <a:pt x="2062607" y="1372997"/>
                  </a:lnTo>
                  <a:lnTo>
                    <a:pt x="2055622" y="1348486"/>
                  </a:lnTo>
                  <a:lnTo>
                    <a:pt x="1969858" y="1348486"/>
                  </a:lnTo>
                  <a:lnTo>
                    <a:pt x="1969173" y="1323962"/>
                  </a:lnTo>
                  <a:lnTo>
                    <a:pt x="1971103" y="1323962"/>
                  </a:lnTo>
                  <a:lnTo>
                    <a:pt x="1971840" y="1250416"/>
                  </a:lnTo>
                  <a:lnTo>
                    <a:pt x="1971941" y="1201381"/>
                  </a:lnTo>
                  <a:lnTo>
                    <a:pt x="1971598" y="1127823"/>
                  </a:lnTo>
                  <a:lnTo>
                    <a:pt x="1971027" y="1054265"/>
                  </a:lnTo>
                  <a:lnTo>
                    <a:pt x="1970417" y="1005230"/>
                  </a:lnTo>
                  <a:lnTo>
                    <a:pt x="1969985" y="980719"/>
                  </a:lnTo>
                  <a:lnTo>
                    <a:pt x="1969935" y="882637"/>
                  </a:lnTo>
                  <a:lnTo>
                    <a:pt x="1970481" y="858126"/>
                  </a:lnTo>
                  <a:lnTo>
                    <a:pt x="1971014" y="833602"/>
                  </a:lnTo>
                  <a:lnTo>
                    <a:pt x="1967750" y="809091"/>
                  </a:lnTo>
                  <a:lnTo>
                    <a:pt x="1896364" y="809091"/>
                  </a:lnTo>
                  <a:lnTo>
                    <a:pt x="1883016" y="784567"/>
                  </a:lnTo>
                  <a:lnTo>
                    <a:pt x="1814245" y="784567"/>
                  </a:lnTo>
                  <a:lnTo>
                    <a:pt x="1817585" y="809091"/>
                  </a:lnTo>
                  <a:lnTo>
                    <a:pt x="1805330" y="809091"/>
                  </a:lnTo>
                  <a:lnTo>
                    <a:pt x="1806981" y="784567"/>
                  </a:lnTo>
                  <a:lnTo>
                    <a:pt x="1806956" y="735533"/>
                  </a:lnTo>
                  <a:lnTo>
                    <a:pt x="1806359" y="735533"/>
                  </a:lnTo>
                  <a:lnTo>
                    <a:pt x="1803349" y="711022"/>
                  </a:lnTo>
                  <a:lnTo>
                    <a:pt x="1782927" y="711022"/>
                  </a:lnTo>
                  <a:lnTo>
                    <a:pt x="1783092" y="686498"/>
                  </a:lnTo>
                  <a:lnTo>
                    <a:pt x="1783105" y="661987"/>
                  </a:lnTo>
                  <a:lnTo>
                    <a:pt x="1782584" y="637463"/>
                  </a:lnTo>
                  <a:lnTo>
                    <a:pt x="1781911" y="612940"/>
                  </a:lnTo>
                  <a:lnTo>
                    <a:pt x="1781479" y="588429"/>
                  </a:lnTo>
                  <a:lnTo>
                    <a:pt x="1781568" y="416801"/>
                  </a:lnTo>
                  <a:lnTo>
                    <a:pt x="1777568" y="392290"/>
                  </a:lnTo>
                  <a:lnTo>
                    <a:pt x="1762874" y="392290"/>
                  </a:lnTo>
                  <a:lnTo>
                    <a:pt x="1761020" y="367766"/>
                  </a:lnTo>
                  <a:lnTo>
                    <a:pt x="1744243" y="367766"/>
                  </a:lnTo>
                  <a:lnTo>
                    <a:pt x="1730235" y="343242"/>
                  </a:lnTo>
                  <a:lnTo>
                    <a:pt x="1725993" y="318731"/>
                  </a:lnTo>
                  <a:lnTo>
                    <a:pt x="1725206" y="269697"/>
                  </a:lnTo>
                  <a:lnTo>
                    <a:pt x="1721523" y="245173"/>
                  </a:lnTo>
                  <a:lnTo>
                    <a:pt x="1719707" y="220662"/>
                  </a:lnTo>
                  <a:lnTo>
                    <a:pt x="1721497" y="196138"/>
                  </a:lnTo>
                  <a:lnTo>
                    <a:pt x="1723466" y="171627"/>
                  </a:lnTo>
                  <a:lnTo>
                    <a:pt x="1722158" y="147104"/>
                  </a:lnTo>
                  <a:lnTo>
                    <a:pt x="1719491" y="122593"/>
                  </a:lnTo>
                  <a:lnTo>
                    <a:pt x="1719300" y="98069"/>
                  </a:lnTo>
                  <a:lnTo>
                    <a:pt x="1720227" y="73545"/>
                  </a:lnTo>
                  <a:lnTo>
                    <a:pt x="1720850" y="49034"/>
                  </a:lnTo>
                  <a:lnTo>
                    <a:pt x="1722704" y="49034"/>
                  </a:lnTo>
                  <a:lnTo>
                    <a:pt x="1722907" y="24511"/>
                  </a:lnTo>
                  <a:lnTo>
                    <a:pt x="1720723" y="24511"/>
                  </a:lnTo>
                  <a:lnTo>
                    <a:pt x="1715452" y="0"/>
                  </a:lnTo>
                  <a:lnTo>
                    <a:pt x="1709356" y="0"/>
                  </a:lnTo>
                  <a:lnTo>
                    <a:pt x="1700580" y="24511"/>
                  </a:lnTo>
                  <a:lnTo>
                    <a:pt x="1699247" y="73545"/>
                  </a:lnTo>
                  <a:lnTo>
                    <a:pt x="1698777" y="122593"/>
                  </a:lnTo>
                  <a:lnTo>
                    <a:pt x="1692592" y="171627"/>
                  </a:lnTo>
                  <a:lnTo>
                    <a:pt x="1691957" y="171627"/>
                  </a:lnTo>
                  <a:lnTo>
                    <a:pt x="1693468" y="196138"/>
                  </a:lnTo>
                  <a:lnTo>
                    <a:pt x="1699412" y="220662"/>
                  </a:lnTo>
                  <a:lnTo>
                    <a:pt x="1696681" y="245173"/>
                  </a:lnTo>
                  <a:lnTo>
                    <a:pt x="1692808" y="269697"/>
                  </a:lnTo>
                  <a:lnTo>
                    <a:pt x="1695284" y="294208"/>
                  </a:lnTo>
                  <a:lnTo>
                    <a:pt x="1697532" y="294208"/>
                  </a:lnTo>
                  <a:lnTo>
                    <a:pt x="1698332" y="318731"/>
                  </a:lnTo>
                  <a:lnTo>
                    <a:pt x="1697939" y="318731"/>
                  </a:lnTo>
                  <a:lnTo>
                    <a:pt x="1696669" y="343242"/>
                  </a:lnTo>
                  <a:lnTo>
                    <a:pt x="1685010" y="367766"/>
                  </a:lnTo>
                  <a:lnTo>
                    <a:pt x="1672247" y="392290"/>
                  </a:lnTo>
                  <a:lnTo>
                    <a:pt x="1662010" y="392290"/>
                  </a:lnTo>
                  <a:lnTo>
                    <a:pt x="1657946" y="416801"/>
                  </a:lnTo>
                  <a:lnTo>
                    <a:pt x="1658658" y="514870"/>
                  </a:lnTo>
                  <a:lnTo>
                    <a:pt x="1658493" y="588429"/>
                  </a:lnTo>
                  <a:lnTo>
                    <a:pt x="1657146" y="637463"/>
                  </a:lnTo>
                  <a:lnTo>
                    <a:pt x="1654352" y="661987"/>
                  </a:lnTo>
                  <a:lnTo>
                    <a:pt x="1649818" y="686498"/>
                  </a:lnTo>
                  <a:lnTo>
                    <a:pt x="1642402" y="711022"/>
                  </a:lnTo>
                  <a:lnTo>
                    <a:pt x="1626349" y="711022"/>
                  </a:lnTo>
                  <a:lnTo>
                    <a:pt x="1623580" y="735533"/>
                  </a:lnTo>
                  <a:lnTo>
                    <a:pt x="1623974" y="760056"/>
                  </a:lnTo>
                  <a:lnTo>
                    <a:pt x="1623923" y="809091"/>
                  </a:lnTo>
                  <a:lnTo>
                    <a:pt x="1623758" y="833602"/>
                  </a:lnTo>
                  <a:lnTo>
                    <a:pt x="1626171" y="858126"/>
                  </a:lnTo>
                  <a:lnTo>
                    <a:pt x="1616316" y="858126"/>
                  </a:lnTo>
                  <a:lnTo>
                    <a:pt x="1615211" y="833602"/>
                  </a:lnTo>
                  <a:lnTo>
                    <a:pt x="1601228" y="833602"/>
                  </a:lnTo>
                  <a:lnTo>
                    <a:pt x="1600974" y="809091"/>
                  </a:lnTo>
                  <a:lnTo>
                    <a:pt x="1600923" y="760056"/>
                  </a:lnTo>
                  <a:lnTo>
                    <a:pt x="1577047" y="760056"/>
                  </a:lnTo>
                  <a:lnTo>
                    <a:pt x="1566735" y="735533"/>
                  </a:lnTo>
                  <a:lnTo>
                    <a:pt x="1538579" y="735533"/>
                  </a:lnTo>
                  <a:lnTo>
                    <a:pt x="1538033" y="711022"/>
                  </a:lnTo>
                  <a:lnTo>
                    <a:pt x="1529537" y="711022"/>
                  </a:lnTo>
                  <a:lnTo>
                    <a:pt x="1534998" y="735533"/>
                  </a:lnTo>
                  <a:lnTo>
                    <a:pt x="1530400" y="735533"/>
                  </a:lnTo>
                  <a:lnTo>
                    <a:pt x="1511731" y="711022"/>
                  </a:lnTo>
                  <a:lnTo>
                    <a:pt x="1376984" y="711022"/>
                  </a:lnTo>
                  <a:lnTo>
                    <a:pt x="1371371" y="735533"/>
                  </a:lnTo>
                  <a:lnTo>
                    <a:pt x="1368069" y="735533"/>
                  </a:lnTo>
                  <a:lnTo>
                    <a:pt x="1366583" y="760056"/>
                  </a:lnTo>
                  <a:lnTo>
                    <a:pt x="1366456" y="784567"/>
                  </a:lnTo>
                  <a:lnTo>
                    <a:pt x="1367205" y="809091"/>
                  </a:lnTo>
                  <a:lnTo>
                    <a:pt x="1368361" y="858126"/>
                  </a:lnTo>
                  <a:lnTo>
                    <a:pt x="1369441" y="931684"/>
                  </a:lnTo>
                  <a:lnTo>
                    <a:pt x="1369974" y="1029754"/>
                  </a:lnTo>
                  <a:lnTo>
                    <a:pt x="1369872" y="1054265"/>
                  </a:lnTo>
                  <a:lnTo>
                    <a:pt x="1369479" y="1152334"/>
                  </a:lnTo>
                  <a:lnTo>
                    <a:pt x="1369060" y="1201381"/>
                  </a:lnTo>
                  <a:lnTo>
                    <a:pt x="1368691" y="1250416"/>
                  </a:lnTo>
                  <a:lnTo>
                    <a:pt x="1368386" y="1299451"/>
                  </a:lnTo>
                  <a:lnTo>
                    <a:pt x="1368145" y="1691728"/>
                  </a:lnTo>
                  <a:lnTo>
                    <a:pt x="1368526" y="1740776"/>
                  </a:lnTo>
                  <a:lnTo>
                    <a:pt x="1369593" y="1838845"/>
                  </a:lnTo>
                  <a:lnTo>
                    <a:pt x="1369936" y="1887880"/>
                  </a:lnTo>
                  <a:lnTo>
                    <a:pt x="1369936" y="1936915"/>
                  </a:lnTo>
                  <a:lnTo>
                    <a:pt x="1369352" y="1985949"/>
                  </a:lnTo>
                  <a:lnTo>
                    <a:pt x="1369174" y="2010473"/>
                  </a:lnTo>
                  <a:lnTo>
                    <a:pt x="1368310" y="2010473"/>
                  </a:lnTo>
                  <a:lnTo>
                    <a:pt x="1366151" y="2034984"/>
                  </a:lnTo>
                  <a:lnTo>
                    <a:pt x="1352702" y="2034984"/>
                  </a:lnTo>
                  <a:lnTo>
                    <a:pt x="1332788" y="2059508"/>
                  </a:lnTo>
                  <a:lnTo>
                    <a:pt x="1152156" y="2059508"/>
                  </a:lnTo>
                  <a:lnTo>
                    <a:pt x="1145311" y="2084019"/>
                  </a:lnTo>
                  <a:lnTo>
                    <a:pt x="1144257" y="2108543"/>
                  </a:lnTo>
                  <a:lnTo>
                    <a:pt x="1145882" y="2133054"/>
                  </a:lnTo>
                  <a:lnTo>
                    <a:pt x="1146822" y="2151532"/>
                  </a:lnTo>
                  <a:lnTo>
                    <a:pt x="2675813" y="2151532"/>
                  </a:lnTo>
                  <a:close/>
                </a:path>
                <a:path w="5507355" h="2152015">
                  <a:moveTo>
                    <a:pt x="2782151" y="2151532"/>
                  </a:moveTo>
                  <a:lnTo>
                    <a:pt x="2781325" y="2133054"/>
                  </a:lnTo>
                  <a:lnTo>
                    <a:pt x="2772880" y="2133054"/>
                  </a:lnTo>
                  <a:lnTo>
                    <a:pt x="2766441" y="2151532"/>
                  </a:lnTo>
                  <a:lnTo>
                    <a:pt x="2782151" y="2151532"/>
                  </a:lnTo>
                  <a:close/>
                </a:path>
                <a:path w="5507355" h="2152015">
                  <a:moveTo>
                    <a:pt x="2790647" y="2151532"/>
                  </a:moveTo>
                  <a:lnTo>
                    <a:pt x="2789834" y="2133054"/>
                  </a:lnTo>
                  <a:lnTo>
                    <a:pt x="2784754" y="2133054"/>
                  </a:lnTo>
                  <a:lnTo>
                    <a:pt x="2783878" y="2151532"/>
                  </a:lnTo>
                  <a:lnTo>
                    <a:pt x="2790647" y="2151532"/>
                  </a:lnTo>
                  <a:close/>
                </a:path>
                <a:path w="5507355" h="2152015">
                  <a:moveTo>
                    <a:pt x="2799257" y="2151532"/>
                  </a:moveTo>
                  <a:lnTo>
                    <a:pt x="2798419" y="2133054"/>
                  </a:lnTo>
                  <a:lnTo>
                    <a:pt x="2792145" y="2133054"/>
                  </a:lnTo>
                  <a:lnTo>
                    <a:pt x="2791206" y="2151532"/>
                  </a:lnTo>
                  <a:lnTo>
                    <a:pt x="2799257" y="2151532"/>
                  </a:lnTo>
                  <a:close/>
                </a:path>
                <a:path w="5507355" h="2152015">
                  <a:moveTo>
                    <a:pt x="3171748" y="1763915"/>
                  </a:moveTo>
                  <a:lnTo>
                    <a:pt x="3170237" y="1763915"/>
                  </a:lnTo>
                  <a:lnTo>
                    <a:pt x="3171710" y="1765173"/>
                  </a:lnTo>
                  <a:lnTo>
                    <a:pt x="3171748" y="1763915"/>
                  </a:lnTo>
                  <a:close/>
                </a:path>
                <a:path w="5507355" h="2152015">
                  <a:moveTo>
                    <a:pt x="3203117" y="1765287"/>
                  </a:moveTo>
                  <a:lnTo>
                    <a:pt x="3164573" y="1765287"/>
                  </a:lnTo>
                  <a:lnTo>
                    <a:pt x="3162516" y="1740776"/>
                  </a:lnTo>
                  <a:lnTo>
                    <a:pt x="3123869" y="1740776"/>
                  </a:lnTo>
                  <a:lnTo>
                    <a:pt x="3123844" y="1642694"/>
                  </a:lnTo>
                  <a:lnTo>
                    <a:pt x="3122739" y="1642694"/>
                  </a:lnTo>
                  <a:lnTo>
                    <a:pt x="3114103" y="1618183"/>
                  </a:lnTo>
                  <a:lnTo>
                    <a:pt x="3008985" y="1618183"/>
                  </a:lnTo>
                  <a:lnTo>
                    <a:pt x="2998559" y="1642694"/>
                  </a:lnTo>
                  <a:lnTo>
                    <a:pt x="2989770" y="1642694"/>
                  </a:lnTo>
                  <a:lnTo>
                    <a:pt x="2989821" y="1716252"/>
                  </a:lnTo>
                  <a:lnTo>
                    <a:pt x="2990977" y="1765287"/>
                  </a:lnTo>
                  <a:lnTo>
                    <a:pt x="2977692" y="1740776"/>
                  </a:lnTo>
                  <a:lnTo>
                    <a:pt x="2965424" y="1765287"/>
                  </a:lnTo>
                  <a:lnTo>
                    <a:pt x="2956407" y="1765287"/>
                  </a:lnTo>
                  <a:lnTo>
                    <a:pt x="2952915" y="1789811"/>
                  </a:lnTo>
                  <a:lnTo>
                    <a:pt x="2952940" y="1961426"/>
                  </a:lnTo>
                  <a:lnTo>
                    <a:pt x="2953829" y="1961426"/>
                  </a:lnTo>
                  <a:lnTo>
                    <a:pt x="2953931" y="1985949"/>
                  </a:lnTo>
                  <a:lnTo>
                    <a:pt x="2822841" y="1985949"/>
                  </a:lnTo>
                  <a:lnTo>
                    <a:pt x="2821635" y="2010473"/>
                  </a:lnTo>
                  <a:lnTo>
                    <a:pt x="2821648" y="2108543"/>
                  </a:lnTo>
                  <a:lnTo>
                    <a:pt x="2817584" y="2108543"/>
                  </a:lnTo>
                  <a:lnTo>
                    <a:pt x="2822016" y="2133054"/>
                  </a:lnTo>
                  <a:lnTo>
                    <a:pt x="2801886" y="2133054"/>
                  </a:lnTo>
                  <a:lnTo>
                    <a:pt x="2800997" y="2151532"/>
                  </a:lnTo>
                  <a:lnTo>
                    <a:pt x="3202178" y="2151532"/>
                  </a:lnTo>
                  <a:lnTo>
                    <a:pt x="3202292" y="2133054"/>
                  </a:lnTo>
                  <a:lnTo>
                    <a:pt x="3202444" y="2108543"/>
                  </a:lnTo>
                  <a:lnTo>
                    <a:pt x="3202838" y="2010473"/>
                  </a:lnTo>
                  <a:lnTo>
                    <a:pt x="3202965" y="1961426"/>
                  </a:lnTo>
                  <a:lnTo>
                    <a:pt x="3203079" y="1912391"/>
                  </a:lnTo>
                  <a:lnTo>
                    <a:pt x="3203117" y="1765287"/>
                  </a:lnTo>
                  <a:close/>
                </a:path>
                <a:path w="5507355" h="2152015">
                  <a:moveTo>
                    <a:pt x="3274707" y="2145385"/>
                  </a:moveTo>
                  <a:lnTo>
                    <a:pt x="3273475" y="2145766"/>
                  </a:lnTo>
                  <a:lnTo>
                    <a:pt x="3274606" y="2146312"/>
                  </a:lnTo>
                  <a:lnTo>
                    <a:pt x="3274707" y="2145385"/>
                  </a:lnTo>
                  <a:close/>
                </a:path>
                <a:path w="5507355" h="2152015">
                  <a:moveTo>
                    <a:pt x="4469816" y="1593659"/>
                  </a:moveTo>
                  <a:lnTo>
                    <a:pt x="4467237" y="1569148"/>
                  </a:lnTo>
                  <a:lnTo>
                    <a:pt x="4377194" y="1569148"/>
                  </a:lnTo>
                  <a:lnTo>
                    <a:pt x="4371060" y="1593659"/>
                  </a:lnTo>
                  <a:lnTo>
                    <a:pt x="4336250" y="1593659"/>
                  </a:lnTo>
                  <a:lnTo>
                    <a:pt x="4326610" y="1569148"/>
                  </a:lnTo>
                  <a:lnTo>
                    <a:pt x="4319638" y="1569148"/>
                  </a:lnTo>
                  <a:lnTo>
                    <a:pt x="4318114" y="1544624"/>
                  </a:lnTo>
                  <a:lnTo>
                    <a:pt x="4223016" y="1544624"/>
                  </a:lnTo>
                  <a:lnTo>
                    <a:pt x="4217314" y="1569148"/>
                  </a:lnTo>
                  <a:lnTo>
                    <a:pt x="4212983" y="1569148"/>
                  </a:lnTo>
                  <a:lnTo>
                    <a:pt x="4214126" y="1593659"/>
                  </a:lnTo>
                  <a:lnTo>
                    <a:pt x="4117429" y="1593659"/>
                  </a:lnTo>
                  <a:lnTo>
                    <a:pt x="4113441" y="1618183"/>
                  </a:lnTo>
                  <a:lnTo>
                    <a:pt x="4115092" y="1667217"/>
                  </a:lnTo>
                  <a:lnTo>
                    <a:pt x="4116603" y="1691728"/>
                  </a:lnTo>
                  <a:lnTo>
                    <a:pt x="4112209" y="1716252"/>
                  </a:lnTo>
                  <a:lnTo>
                    <a:pt x="4066324" y="1716252"/>
                  </a:lnTo>
                  <a:lnTo>
                    <a:pt x="4037800" y="1740776"/>
                  </a:lnTo>
                  <a:lnTo>
                    <a:pt x="3974274" y="1740776"/>
                  </a:lnTo>
                  <a:lnTo>
                    <a:pt x="3971417" y="1765287"/>
                  </a:lnTo>
                  <a:lnTo>
                    <a:pt x="3939222" y="1765287"/>
                  </a:lnTo>
                  <a:lnTo>
                    <a:pt x="3935806" y="1789811"/>
                  </a:lnTo>
                  <a:lnTo>
                    <a:pt x="3932796" y="1814322"/>
                  </a:lnTo>
                  <a:lnTo>
                    <a:pt x="3931577" y="1838845"/>
                  </a:lnTo>
                  <a:lnTo>
                    <a:pt x="3932110" y="1863356"/>
                  </a:lnTo>
                  <a:lnTo>
                    <a:pt x="3932567" y="1887880"/>
                  </a:lnTo>
                  <a:lnTo>
                    <a:pt x="3931132" y="1912391"/>
                  </a:lnTo>
                  <a:lnTo>
                    <a:pt x="3764521" y="1912391"/>
                  </a:lnTo>
                  <a:lnTo>
                    <a:pt x="3765651" y="1863356"/>
                  </a:lnTo>
                  <a:lnTo>
                    <a:pt x="3766286" y="1814322"/>
                  </a:lnTo>
                  <a:lnTo>
                    <a:pt x="3766362" y="1667217"/>
                  </a:lnTo>
                  <a:lnTo>
                    <a:pt x="3765499" y="1495590"/>
                  </a:lnTo>
                  <a:lnTo>
                    <a:pt x="3765207" y="1446555"/>
                  </a:lnTo>
                  <a:lnTo>
                    <a:pt x="3765245" y="1323962"/>
                  </a:lnTo>
                  <a:lnTo>
                    <a:pt x="3765753" y="1274927"/>
                  </a:lnTo>
                  <a:lnTo>
                    <a:pt x="3766718" y="1225892"/>
                  </a:lnTo>
                  <a:lnTo>
                    <a:pt x="3768242" y="1201381"/>
                  </a:lnTo>
                  <a:lnTo>
                    <a:pt x="3770414" y="1176858"/>
                  </a:lnTo>
                  <a:lnTo>
                    <a:pt x="3770960" y="1176858"/>
                  </a:lnTo>
                  <a:lnTo>
                    <a:pt x="3767988" y="1152334"/>
                  </a:lnTo>
                  <a:lnTo>
                    <a:pt x="3639883" y="1152334"/>
                  </a:lnTo>
                  <a:lnTo>
                    <a:pt x="3639972" y="1078788"/>
                  </a:lnTo>
                  <a:lnTo>
                    <a:pt x="3640086" y="1054265"/>
                  </a:lnTo>
                  <a:lnTo>
                    <a:pt x="3648887" y="1054265"/>
                  </a:lnTo>
                  <a:lnTo>
                    <a:pt x="3646754" y="1029754"/>
                  </a:lnTo>
                  <a:lnTo>
                    <a:pt x="3560521" y="1029754"/>
                  </a:lnTo>
                  <a:lnTo>
                    <a:pt x="3564432" y="1005230"/>
                  </a:lnTo>
                  <a:lnTo>
                    <a:pt x="3548545" y="1005230"/>
                  </a:lnTo>
                  <a:lnTo>
                    <a:pt x="3551237" y="1029754"/>
                  </a:lnTo>
                  <a:lnTo>
                    <a:pt x="3491204" y="1029754"/>
                  </a:lnTo>
                  <a:lnTo>
                    <a:pt x="3490061" y="1005230"/>
                  </a:lnTo>
                  <a:lnTo>
                    <a:pt x="3488740" y="1005230"/>
                  </a:lnTo>
                  <a:lnTo>
                    <a:pt x="3485502" y="980719"/>
                  </a:lnTo>
                  <a:lnTo>
                    <a:pt x="3426422" y="980719"/>
                  </a:lnTo>
                  <a:lnTo>
                    <a:pt x="3426282" y="956195"/>
                  </a:lnTo>
                  <a:lnTo>
                    <a:pt x="3426853" y="956195"/>
                  </a:lnTo>
                  <a:lnTo>
                    <a:pt x="3430511" y="882637"/>
                  </a:lnTo>
                  <a:lnTo>
                    <a:pt x="3429724" y="833602"/>
                  </a:lnTo>
                  <a:lnTo>
                    <a:pt x="3427450" y="784567"/>
                  </a:lnTo>
                  <a:lnTo>
                    <a:pt x="3426688" y="760056"/>
                  </a:lnTo>
                  <a:lnTo>
                    <a:pt x="3430409" y="735533"/>
                  </a:lnTo>
                  <a:lnTo>
                    <a:pt x="3431959" y="711022"/>
                  </a:lnTo>
                  <a:lnTo>
                    <a:pt x="3431375" y="711022"/>
                  </a:lnTo>
                  <a:lnTo>
                    <a:pt x="3429825" y="686498"/>
                  </a:lnTo>
                  <a:lnTo>
                    <a:pt x="3428466" y="661987"/>
                  </a:lnTo>
                  <a:lnTo>
                    <a:pt x="3412769" y="661987"/>
                  </a:lnTo>
                  <a:lnTo>
                    <a:pt x="3403955" y="686498"/>
                  </a:lnTo>
                  <a:lnTo>
                    <a:pt x="3402558" y="711022"/>
                  </a:lnTo>
                  <a:lnTo>
                    <a:pt x="3404654" y="735533"/>
                  </a:lnTo>
                  <a:lnTo>
                    <a:pt x="3406330" y="809091"/>
                  </a:lnTo>
                  <a:lnTo>
                    <a:pt x="3403663" y="907161"/>
                  </a:lnTo>
                  <a:lnTo>
                    <a:pt x="3403816" y="907161"/>
                  </a:lnTo>
                  <a:lnTo>
                    <a:pt x="3404984" y="931684"/>
                  </a:lnTo>
                  <a:lnTo>
                    <a:pt x="3406127" y="956195"/>
                  </a:lnTo>
                  <a:lnTo>
                    <a:pt x="3403689" y="956195"/>
                  </a:lnTo>
                  <a:lnTo>
                    <a:pt x="3398164" y="980719"/>
                  </a:lnTo>
                  <a:lnTo>
                    <a:pt x="3352673" y="980719"/>
                  </a:lnTo>
                  <a:lnTo>
                    <a:pt x="3350806" y="1005230"/>
                  </a:lnTo>
                  <a:lnTo>
                    <a:pt x="3338525" y="1005230"/>
                  </a:lnTo>
                  <a:lnTo>
                    <a:pt x="3324872" y="1029754"/>
                  </a:lnTo>
                  <a:lnTo>
                    <a:pt x="3283077" y="1029754"/>
                  </a:lnTo>
                  <a:lnTo>
                    <a:pt x="3278670" y="1054265"/>
                  </a:lnTo>
                  <a:lnTo>
                    <a:pt x="3277705" y="1054265"/>
                  </a:lnTo>
                  <a:lnTo>
                    <a:pt x="3277781" y="1078788"/>
                  </a:lnTo>
                  <a:lnTo>
                    <a:pt x="3277908" y="1103299"/>
                  </a:lnTo>
                  <a:lnTo>
                    <a:pt x="3278060" y="1152334"/>
                  </a:lnTo>
                  <a:lnTo>
                    <a:pt x="3278238" y="1176858"/>
                  </a:lnTo>
                  <a:lnTo>
                    <a:pt x="3278314" y="1201381"/>
                  </a:lnTo>
                  <a:lnTo>
                    <a:pt x="3278378" y="1225892"/>
                  </a:lnTo>
                  <a:lnTo>
                    <a:pt x="3278441" y="1250416"/>
                  </a:lnTo>
                  <a:lnTo>
                    <a:pt x="3278555" y="1274927"/>
                  </a:lnTo>
                  <a:lnTo>
                    <a:pt x="3278886" y="1348486"/>
                  </a:lnTo>
                  <a:lnTo>
                    <a:pt x="3279559" y="1569148"/>
                  </a:lnTo>
                  <a:lnTo>
                    <a:pt x="3279673" y="1618183"/>
                  </a:lnTo>
                  <a:lnTo>
                    <a:pt x="3279800" y="1667217"/>
                  </a:lnTo>
                  <a:lnTo>
                    <a:pt x="3279914" y="1716252"/>
                  </a:lnTo>
                  <a:lnTo>
                    <a:pt x="3279978" y="2151532"/>
                  </a:lnTo>
                  <a:lnTo>
                    <a:pt x="4467834" y="2151532"/>
                  </a:lnTo>
                  <a:lnTo>
                    <a:pt x="4468609" y="2059508"/>
                  </a:lnTo>
                  <a:lnTo>
                    <a:pt x="4469409" y="1912391"/>
                  </a:lnTo>
                  <a:lnTo>
                    <a:pt x="4469676" y="1863356"/>
                  </a:lnTo>
                  <a:lnTo>
                    <a:pt x="4469689" y="1838845"/>
                  </a:lnTo>
                  <a:lnTo>
                    <a:pt x="4469816" y="1593659"/>
                  </a:lnTo>
                  <a:close/>
                </a:path>
                <a:path w="5507355" h="2152015">
                  <a:moveTo>
                    <a:pt x="5506910" y="2133054"/>
                  </a:moveTo>
                  <a:lnTo>
                    <a:pt x="5503278" y="2108543"/>
                  </a:lnTo>
                  <a:lnTo>
                    <a:pt x="5425351" y="2108543"/>
                  </a:lnTo>
                  <a:lnTo>
                    <a:pt x="5422062" y="2084019"/>
                  </a:lnTo>
                  <a:lnTo>
                    <a:pt x="5421820" y="2084019"/>
                  </a:lnTo>
                  <a:lnTo>
                    <a:pt x="5422277" y="2059508"/>
                  </a:lnTo>
                  <a:lnTo>
                    <a:pt x="5421376" y="2034984"/>
                  </a:lnTo>
                  <a:lnTo>
                    <a:pt x="5313172" y="2034984"/>
                  </a:lnTo>
                  <a:lnTo>
                    <a:pt x="5305018" y="2059508"/>
                  </a:lnTo>
                  <a:lnTo>
                    <a:pt x="5304167" y="2059508"/>
                  </a:lnTo>
                  <a:lnTo>
                    <a:pt x="5303431" y="2010473"/>
                  </a:lnTo>
                  <a:lnTo>
                    <a:pt x="5303278" y="1936915"/>
                  </a:lnTo>
                  <a:lnTo>
                    <a:pt x="5303151" y="1863356"/>
                  </a:lnTo>
                  <a:lnTo>
                    <a:pt x="5303024" y="1814322"/>
                  </a:lnTo>
                  <a:lnTo>
                    <a:pt x="5302948" y="1789811"/>
                  </a:lnTo>
                  <a:lnTo>
                    <a:pt x="5302872" y="1765287"/>
                  </a:lnTo>
                  <a:lnTo>
                    <a:pt x="5302720" y="1716252"/>
                  </a:lnTo>
                  <a:lnTo>
                    <a:pt x="5302770" y="1667217"/>
                  </a:lnTo>
                  <a:lnTo>
                    <a:pt x="5302885" y="1642694"/>
                  </a:lnTo>
                  <a:lnTo>
                    <a:pt x="5303012" y="1618183"/>
                  </a:lnTo>
                  <a:lnTo>
                    <a:pt x="5302389" y="1593659"/>
                  </a:lnTo>
                  <a:lnTo>
                    <a:pt x="5297259" y="1593659"/>
                  </a:lnTo>
                  <a:lnTo>
                    <a:pt x="5284089" y="1569148"/>
                  </a:lnTo>
                  <a:lnTo>
                    <a:pt x="5281180" y="1569148"/>
                  </a:lnTo>
                  <a:lnTo>
                    <a:pt x="5277663" y="1593659"/>
                  </a:lnTo>
                  <a:lnTo>
                    <a:pt x="5276062" y="1569148"/>
                  </a:lnTo>
                  <a:lnTo>
                    <a:pt x="5194071" y="1569148"/>
                  </a:lnTo>
                  <a:lnTo>
                    <a:pt x="5190160" y="1544624"/>
                  </a:lnTo>
                  <a:lnTo>
                    <a:pt x="5073993" y="1544624"/>
                  </a:lnTo>
                  <a:lnTo>
                    <a:pt x="5039944" y="1569148"/>
                  </a:lnTo>
                  <a:lnTo>
                    <a:pt x="5040363" y="1593659"/>
                  </a:lnTo>
                  <a:lnTo>
                    <a:pt x="5039995" y="1593240"/>
                  </a:lnTo>
                  <a:lnTo>
                    <a:pt x="5039588" y="1593659"/>
                  </a:lnTo>
                  <a:lnTo>
                    <a:pt x="5037556" y="1593659"/>
                  </a:lnTo>
                  <a:lnTo>
                    <a:pt x="5037404" y="1593240"/>
                  </a:lnTo>
                  <a:lnTo>
                    <a:pt x="5037086" y="1593659"/>
                  </a:lnTo>
                  <a:lnTo>
                    <a:pt x="5036934" y="1593659"/>
                  </a:lnTo>
                  <a:lnTo>
                    <a:pt x="5037391" y="1569148"/>
                  </a:lnTo>
                  <a:lnTo>
                    <a:pt x="5028311" y="1593659"/>
                  </a:lnTo>
                  <a:lnTo>
                    <a:pt x="5026063" y="1593659"/>
                  </a:lnTo>
                  <a:lnTo>
                    <a:pt x="5019510" y="1618183"/>
                  </a:lnTo>
                  <a:lnTo>
                    <a:pt x="4792230" y="1618183"/>
                  </a:lnTo>
                  <a:lnTo>
                    <a:pt x="4792243" y="1642694"/>
                  </a:lnTo>
                  <a:lnTo>
                    <a:pt x="4791570" y="1667217"/>
                  </a:lnTo>
                  <a:lnTo>
                    <a:pt x="4790046" y="1716252"/>
                  </a:lnTo>
                  <a:lnTo>
                    <a:pt x="4788713" y="1765287"/>
                  </a:lnTo>
                  <a:lnTo>
                    <a:pt x="4788649" y="1814322"/>
                  </a:lnTo>
                  <a:lnTo>
                    <a:pt x="4787138" y="1838845"/>
                  </a:lnTo>
                  <a:lnTo>
                    <a:pt x="4670056" y="1838845"/>
                  </a:lnTo>
                  <a:lnTo>
                    <a:pt x="4662144" y="1814322"/>
                  </a:lnTo>
                  <a:lnTo>
                    <a:pt x="4646879" y="1789811"/>
                  </a:lnTo>
                  <a:lnTo>
                    <a:pt x="4643640" y="1765287"/>
                  </a:lnTo>
                  <a:lnTo>
                    <a:pt x="4639488" y="1765287"/>
                  </a:lnTo>
                  <a:lnTo>
                    <a:pt x="4637951" y="1789811"/>
                  </a:lnTo>
                  <a:lnTo>
                    <a:pt x="4633747" y="1789811"/>
                  </a:lnTo>
                  <a:lnTo>
                    <a:pt x="4628527" y="1814322"/>
                  </a:lnTo>
                  <a:lnTo>
                    <a:pt x="4623143" y="1814322"/>
                  </a:lnTo>
                  <a:lnTo>
                    <a:pt x="4618469" y="1838845"/>
                  </a:lnTo>
                  <a:lnTo>
                    <a:pt x="4615573" y="1838845"/>
                  </a:lnTo>
                  <a:lnTo>
                    <a:pt x="4611878" y="1863356"/>
                  </a:lnTo>
                  <a:lnTo>
                    <a:pt x="4606480" y="1863356"/>
                  </a:lnTo>
                  <a:lnTo>
                    <a:pt x="4598479" y="1887880"/>
                  </a:lnTo>
                  <a:lnTo>
                    <a:pt x="4581779" y="1912391"/>
                  </a:lnTo>
                  <a:lnTo>
                    <a:pt x="4579099" y="1936915"/>
                  </a:lnTo>
                  <a:lnTo>
                    <a:pt x="4580115" y="1936915"/>
                  </a:lnTo>
                  <a:lnTo>
                    <a:pt x="4574476" y="1961426"/>
                  </a:lnTo>
                  <a:lnTo>
                    <a:pt x="4567923" y="1985949"/>
                  </a:lnTo>
                  <a:lnTo>
                    <a:pt x="4566513" y="2010473"/>
                  </a:lnTo>
                  <a:lnTo>
                    <a:pt x="4567631" y="2034984"/>
                  </a:lnTo>
                  <a:lnTo>
                    <a:pt x="4568710" y="2034984"/>
                  </a:lnTo>
                  <a:lnTo>
                    <a:pt x="4569993" y="2084019"/>
                  </a:lnTo>
                  <a:lnTo>
                    <a:pt x="4569955" y="2151532"/>
                  </a:lnTo>
                  <a:lnTo>
                    <a:pt x="5506555" y="2151532"/>
                  </a:lnTo>
                  <a:lnTo>
                    <a:pt x="5506910" y="2133054"/>
                  </a:lnTo>
                  <a:close/>
                </a:path>
              </a:pathLst>
            </a:custGeom>
            <a:solidFill>
              <a:srgbClr val="184A8C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2939" y="8633838"/>
            <a:ext cx="18065059" cy="1653161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923058" y="0"/>
            <a:ext cx="4364941" cy="2720878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365366" cy="2503359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18433" y="2469367"/>
            <a:ext cx="9067799" cy="6162674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573768" y="2375674"/>
            <a:ext cx="8326120" cy="59461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5599"/>
              </a:lnSpc>
              <a:spcBef>
                <a:spcPts val="95"/>
              </a:spcBef>
            </a:pPr>
            <a:r>
              <a:rPr dirty="0" sz="2400" spc="-120" b="1">
                <a:solidFill>
                  <a:srgbClr val="FFFFFF"/>
                </a:solidFill>
                <a:latin typeface="Tahoma"/>
                <a:cs typeface="Tahoma"/>
              </a:rPr>
              <a:t>ХХІ</a:t>
            </a:r>
            <a:r>
              <a:rPr dirty="0" sz="2400" spc="-114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Tahoma"/>
                <a:cs typeface="Tahoma"/>
              </a:rPr>
              <a:t>ғасырда</a:t>
            </a:r>
            <a:r>
              <a:rPr dirty="0" sz="2400" spc="-114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b="1">
                <a:solidFill>
                  <a:srgbClr val="FFFFFF"/>
                </a:solidFill>
                <a:latin typeface="Tahoma"/>
                <a:cs typeface="Tahoma"/>
              </a:rPr>
              <a:t>азаматтық</a:t>
            </a:r>
            <a:r>
              <a:rPr dirty="0" sz="2400" spc="-114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20" b="1">
                <a:solidFill>
                  <a:srgbClr val="FFFFFF"/>
                </a:solidFill>
                <a:latin typeface="Tahoma"/>
                <a:cs typeface="Tahoma"/>
              </a:rPr>
              <a:t>қоғамның</a:t>
            </a:r>
            <a:r>
              <a:rPr dirty="0" sz="2400" spc="-114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Tahoma"/>
                <a:cs typeface="Tahoma"/>
              </a:rPr>
              <a:t>кеңістігі</a:t>
            </a:r>
            <a:r>
              <a:rPr dirty="0" sz="2400" spc="-114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Tahoma"/>
                <a:cs typeface="Tahoma"/>
              </a:rPr>
              <a:t>ұлғайып, </a:t>
            </a:r>
            <a:r>
              <a:rPr dirty="0" sz="2400" spc="-40" b="1">
                <a:solidFill>
                  <a:srgbClr val="FFFFFF"/>
                </a:solidFill>
                <a:latin typeface="Tahoma"/>
                <a:cs typeface="Tahoma"/>
              </a:rPr>
              <a:t>қанатын</a:t>
            </a:r>
            <a:r>
              <a:rPr dirty="0" sz="2400" spc="-11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20" b="1">
                <a:solidFill>
                  <a:srgbClr val="FFFFFF"/>
                </a:solidFill>
                <a:latin typeface="Tahoma"/>
                <a:cs typeface="Tahoma"/>
              </a:rPr>
              <a:t>кеңге</a:t>
            </a:r>
            <a:r>
              <a:rPr dirty="0" sz="2400" spc="-11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60" b="1">
                <a:solidFill>
                  <a:srgbClr val="FFFFFF"/>
                </a:solidFill>
                <a:latin typeface="Tahoma"/>
                <a:cs typeface="Tahoma"/>
              </a:rPr>
              <a:t>жая</a:t>
            </a:r>
            <a:r>
              <a:rPr dirty="0" sz="2400" spc="-11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b="1">
                <a:solidFill>
                  <a:srgbClr val="FFFFFF"/>
                </a:solidFill>
                <a:latin typeface="Tahoma"/>
                <a:cs typeface="Tahoma"/>
              </a:rPr>
              <a:t>түсті</a:t>
            </a:r>
            <a:r>
              <a:rPr dirty="0" sz="2400" spc="-11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Tahoma"/>
                <a:cs typeface="Tahoma"/>
              </a:rPr>
              <a:t>деп</a:t>
            </a:r>
            <a:r>
              <a:rPr dirty="0" sz="2400" spc="-10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50" b="1">
                <a:solidFill>
                  <a:srgbClr val="FFFFFF"/>
                </a:solidFill>
                <a:latin typeface="Tahoma"/>
                <a:cs typeface="Tahoma"/>
              </a:rPr>
              <a:t>айтуға</a:t>
            </a:r>
            <a:r>
              <a:rPr dirty="0" sz="2400" spc="-11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50" b="1">
                <a:solidFill>
                  <a:srgbClr val="FFFFFF"/>
                </a:solidFill>
                <a:latin typeface="Tahoma"/>
                <a:cs typeface="Tahoma"/>
              </a:rPr>
              <a:t>болады.</a:t>
            </a:r>
            <a:r>
              <a:rPr dirty="0" sz="2400" spc="-19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25" b="1">
                <a:solidFill>
                  <a:srgbClr val="FFFFFF"/>
                </a:solidFill>
                <a:latin typeface="Tahoma"/>
                <a:cs typeface="Tahoma"/>
              </a:rPr>
              <a:t>Бұл елімізде</a:t>
            </a:r>
            <a:r>
              <a:rPr dirty="0" sz="2400" spc="-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30" b="1">
                <a:solidFill>
                  <a:srgbClr val="FFFFFF"/>
                </a:solidFill>
                <a:latin typeface="Tahoma"/>
                <a:cs typeface="Tahoma"/>
              </a:rPr>
              <a:t>цифрлық</a:t>
            </a:r>
            <a:r>
              <a:rPr dirty="0" sz="2400" spc="-7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b="1">
                <a:solidFill>
                  <a:srgbClr val="FFFFFF"/>
                </a:solidFill>
                <a:latin typeface="Tahoma"/>
                <a:cs typeface="Tahoma"/>
              </a:rPr>
              <a:t>дәуірдің</a:t>
            </a:r>
            <a:r>
              <a:rPr dirty="0" sz="2400" spc="-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b="1">
                <a:solidFill>
                  <a:srgbClr val="FFFFFF"/>
                </a:solidFill>
                <a:latin typeface="Tahoma"/>
                <a:cs typeface="Tahoma"/>
              </a:rPr>
              <a:t>өріс</a:t>
            </a:r>
            <a:r>
              <a:rPr dirty="0" sz="2400" spc="-7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50" b="1">
                <a:solidFill>
                  <a:srgbClr val="FFFFFF"/>
                </a:solidFill>
                <a:latin typeface="Tahoma"/>
                <a:cs typeface="Tahoma"/>
              </a:rPr>
              <a:t>алуымен,</a:t>
            </a:r>
            <a:r>
              <a:rPr dirty="0" sz="2400" spc="-16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Tahoma"/>
                <a:cs typeface="Tahoma"/>
              </a:rPr>
              <a:t>сондай-</a:t>
            </a:r>
            <a:r>
              <a:rPr dirty="0" sz="2400" spc="35" b="1">
                <a:solidFill>
                  <a:srgbClr val="FFFFFF"/>
                </a:solidFill>
                <a:latin typeface="Tahoma"/>
                <a:cs typeface="Tahoma"/>
              </a:rPr>
              <a:t>ақ </a:t>
            </a:r>
            <a:r>
              <a:rPr dirty="0" sz="2400" spc="-10" b="1">
                <a:solidFill>
                  <a:srgbClr val="FFFFFF"/>
                </a:solidFill>
                <a:latin typeface="Tahoma"/>
                <a:cs typeface="Tahoma"/>
              </a:rPr>
              <a:t>әлеуметтік</a:t>
            </a:r>
            <a:r>
              <a:rPr dirty="0" sz="2400" spc="-114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30" b="1">
                <a:solidFill>
                  <a:srgbClr val="FFFFFF"/>
                </a:solidFill>
                <a:latin typeface="Tahoma"/>
                <a:cs typeface="Tahoma"/>
              </a:rPr>
              <a:t>желілердің</a:t>
            </a:r>
            <a:r>
              <a:rPr dirty="0" sz="2400" spc="-114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20" b="1">
                <a:solidFill>
                  <a:srgbClr val="FFFFFF"/>
                </a:solidFill>
                <a:latin typeface="Tahoma"/>
                <a:cs typeface="Tahoma"/>
              </a:rPr>
              <a:t>дамуымен</a:t>
            </a:r>
            <a:r>
              <a:rPr dirty="0" sz="2400" spc="-11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35" b="1">
                <a:solidFill>
                  <a:srgbClr val="FFFFFF"/>
                </a:solidFill>
                <a:latin typeface="Tahoma"/>
                <a:cs typeface="Tahoma"/>
              </a:rPr>
              <a:t>жаңаша</a:t>
            </a:r>
            <a:r>
              <a:rPr dirty="0" sz="2400" spc="-114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Tahoma"/>
                <a:cs typeface="Tahoma"/>
              </a:rPr>
              <a:t>екпін </a:t>
            </a:r>
            <a:r>
              <a:rPr dirty="0" sz="2400" spc="-55" b="1">
                <a:solidFill>
                  <a:srgbClr val="FFFFFF"/>
                </a:solidFill>
                <a:latin typeface="Tahoma"/>
                <a:cs typeface="Tahoma"/>
              </a:rPr>
              <a:t>алды.</a:t>
            </a:r>
            <a:r>
              <a:rPr dirty="0" sz="2400" spc="-17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Tahoma"/>
                <a:cs typeface="Tahoma"/>
              </a:rPr>
              <a:t>Қазіргі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Tahoma"/>
                <a:cs typeface="Tahoma"/>
              </a:rPr>
              <a:t>қоғамды</a:t>
            </a:r>
            <a:r>
              <a:rPr dirty="0" sz="2400" spc="-8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b="1">
                <a:solidFill>
                  <a:srgbClr val="FFFFFF"/>
                </a:solidFill>
                <a:latin typeface="Tahoma"/>
                <a:cs typeface="Tahoma"/>
              </a:rPr>
              <a:t>азаматтардыңбасқару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20" b="1">
                <a:solidFill>
                  <a:srgbClr val="FFFFFF"/>
                </a:solidFill>
                <a:latin typeface="Tahoma"/>
                <a:cs typeface="Tahoma"/>
              </a:rPr>
              <a:t>және </a:t>
            </a:r>
            <a:r>
              <a:rPr dirty="0" sz="2400" b="1">
                <a:solidFill>
                  <a:srgbClr val="FFFFFF"/>
                </a:solidFill>
                <a:latin typeface="Tahoma"/>
                <a:cs typeface="Tahoma"/>
              </a:rPr>
              <a:t>дамупроцестеріне</a:t>
            </a:r>
            <a:r>
              <a:rPr dirty="0" sz="2400" spc="-12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25" b="1">
                <a:solidFill>
                  <a:srgbClr val="FFFFFF"/>
                </a:solidFill>
                <a:latin typeface="Tahoma"/>
                <a:cs typeface="Tahoma"/>
              </a:rPr>
              <a:t>белсенді</a:t>
            </a:r>
            <a:r>
              <a:rPr dirty="0" sz="2400" spc="-12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Tahoma"/>
                <a:cs typeface="Tahoma"/>
              </a:rPr>
              <a:t>қатысуынсызелестету </a:t>
            </a:r>
            <a:r>
              <a:rPr dirty="0" sz="2400" spc="-55" b="1">
                <a:solidFill>
                  <a:srgbClr val="FFFFFF"/>
                </a:solidFill>
                <a:latin typeface="Tahoma"/>
                <a:cs typeface="Tahoma"/>
              </a:rPr>
              <a:t>мүмкін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b="1">
                <a:solidFill>
                  <a:srgbClr val="FFFFFF"/>
                </a:solidFill>
                <a:latin typeface="Tahoma"/>
                <a:cs typeface="Tahoma"/>
              </a:rPr>
              <a:t>емес.</a:t>
            </a:r>
            <a:r>
              <a:rPr dirty="0" sz="2400" spc="-16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65" b="1">
                <a:solidFill>
                  <a:srgbClr val="FFFFFF"/>
                </a:solidFill>
                <a:latin typeface="Tahoma"/>
                <a:cs typeface="Tahoma"/>
              </a:rPr>
              <a:t>Бұлтұрғыда</a:t>
            </a:r>
            <a:r>
              <a:rPr dirty="0" sz="2400" spc="-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50" b="1">
                <a:solidFill>
                  <a:srgbClr val="FFFFFF"/>
                </a:solidFill>
                <a:latin typeface="Tahoma"/>
                <a:cs typeface="Tahoma"/>
              </a:rPr>
              <a:t>жергілікті</a:t>
            </a:r>
            <a:r>
              <a:rPr dirty="0" sz="2400" spc="-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Tahoma"/>
                <a:cs typeface="Tahoma"/>
              </a:rPr>
              <a:t>өкілетті </a:t>
            </a:r>
            <a:r>
              <a:rPr dirty="0" sz="2400" spc="-30" b="1">
                <a:solidFill>
                  <a:srgbClr val="FFFFFF"/>
                </a:solidFill>
                <a:latin typeface="Tahoma"/>
                <a:cs typeface="Tahoma"/>
              </a:rPr>
              <a:t>органдарретінде</a:t>
            </a:r>
            <a:r>
              <a:rPr dirty="0" sz="2400" spc="-8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20" b="1">
                <a:solidFill>
                  <a:srgbClr val="FFFFFF"/>
                </a:solidFill>
                <a:latin typeface="Tahoma"/>
                <a:cs typeface="Tahoma"/>
              </a:rPr>
              <a:t>мәслихаттар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Tahoma"/>
                <a:cs typeface="Tahoma"/>
              </a:rPr>
              <a:t>жәнеазаматтық </a:t>
            </a:r>
            <a:r>
              <a:rPr dirty="0" sz="2400" spc="-20" b="1">
                <a:solidFill>
                  <a:srgbClr val="FFFFFF"/>
                </a:solidFill>
                <a:latin typeface="Tahoma"/>
                <a:cs typeface="Tahoma"/>
              </a:rPr>
              <a:t>қоғамның</a:t>
            </a:r>
            <a:r>
              <a:rPr dirty="0" sz="2400" spc="-11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35" b="1">
                <a:solidFill>
                  <a:srgbClr val="FFFFFF"/>
                </a:solidFill>
                <a:latin typeface="Tahoma"/>
                <a:cs typeface="Tahoma"/>
              </a:rPr>
              <a:t>маңыздыбөлігі</a:t>
            </a:r>
            <a:r>
              <a:rPr dirty="0" sz="2400" spc="-11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75" b="1">
                <a:solidFill>
                  <a:srgbClr val="FFFFFF"/>
                </a:solidFill>
                <a:latin typeface="Tahoma"/>
                <a:cs typeface="Tahoma"/>
              </a:rPr>
              <a:t>болып</a:t>
            </a:r>
            <a:r>
              <a:rPr dirty="0" sz="2400" spc="-11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Tahoma"/>
                <a:cs typeface="Tahoma"/>
              </a:rPr>
              <a:t>табылатын </a:t>
            </a:r>
            <a:r>
              <a:rPr dirty="0" sz="2400" spc="-20" b="1">
                <a:solidFill>
                  <a:srgbClr val="FFFFFF"/>
                </a:solidFill>
                <a:latin typeface="Tahoma"/>
                <a:cs typeface="Tahoma"/>
              </a:rPr>
              <a:t>үкіметтік</a:t>
            </a:r>
            <a:r>
              <a:rPr dirty="0" sz="2400" spc="-13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50" b="1">
                <a:solidFill>
                  <a:srgbClr val="FFFFFF"/>
                </a:solidFill>
                <a:latin typeface="Tahoma"/>
                <a:cs typeface="Tahoma"/>
              </a:rPr>
              <a:t>емес</a:t>
            </a:r>
            <a:r>
              <a:rPr dirty="0" sz="2400" spc="-13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30" b="1">
                <a:solidFill>
                  <a:srgbClr val="FFFFFF"/>
                </a:solidFill>
                <a:latin typeface="Tahoma"/>
                <a:cs typeface="Tahoma"/>
              </a:rPr>
              <a:t>ұйымдар</a:t>
            </a:r>
            <a:r>
              <a:rPr dirty="0" sz="2400" spc="-13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Tahoma"/>
                <a:cs typeface="Tahoma"/>
              </a:rPr>
              <a:t>маңыздырөл</a:t>
            </a:r>
            <a:r>
              <a:rPr dirty="0" sz="2400" spc="-12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Tahoma"/>
                <a:cs typeface="Tahoma"/>
              </a:rPr>
              <a:t>атқарады.</a:t>
            </a:r>
            <a:endParaRPr sz="2400">
              <a:latin typeface="Tahoma"/>
              <a:cs typeface="Tahoma"/>
            </a:endParaRPr>
          </a:p>
          <a:p>
            <a:pPr marL="12700" marR="37465">
              <a:lnSpc>
                <a:spcPct val="115599"/>
              </a:lnSpc>
            </a:pPr>
            <a:r>
              <a:rPr dirty="0" sz="2400" spc="-25" b="1">
                <a:solidFill>
                  <a:srgbClr val="FFFFFF"/>
                </a:solidFill>
                <a:latin typeface="Tahoma"/>
                <a:cs typeface="Tahoma"/>
              </a:rPr>
              <a:t>Олардыңарасындағы</a:t>
            </a:r>
            <a:r>
              <a:rPr dirty="0" sz="2400" spc="-11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Tahoma"/>
                <a:cs typeface="Tahoma"/>
              </a:rPr>
              <a:t>тиімді</a:t>
            </a:r>
            <a:r>
              <a:rPr dirty="0" sz="2400" spc="-11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20" b="1">
                <a:solidFill>
                  <a:srgbClr val="FFFFFF"/>
                </a:solidFill>
                <a:latin typeface="Tahoma"/>
                <a:cs typeface="Tahoma"/>
              </a:rPr>
              <a:t>өзара</a:t>
            </a:r>
            <a:r>
              <a:rPr dirty="0" sz="2400" spc="-11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50" b="1">
                <a:solidFill>
                  <a:srgbClr val="FFFFFF"/>
                </a:solidFill>
                <a:latin typeface="Tahoma"/>
                <a:cs typeface="Tahoma"/>
              </a:rPr>
              <a:t>іс-</a:t>
            </a:r>
            <a:r>
              <a:rPr dirty="0" sz="2400" spc="-10" b="1">
                <a:solidFill>
                  <a:srgbClr val="FFFFFF"/>
                </a:solidFill>
                <a:latin typeface="Tahoma"/>
                <a:cs typeface="Tahoma"/>
              </a:rPr>
              <a:t>қимыл қоғамды</a:t>
            </a:r>
            <a:r>
              <a:rPr dirty="0" sz="2400" spc="-4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45" b="1">
                <a:solidFill>
                  <a:srgbClr val="FFFFFF"/>
                </a:solidFill>
                <a:latin typeface="Tahoma"/>
                <a:cs typeface="Tahoma"/>
              </a:rPr>
              <a:t>демократияландыруға,</a:t>
            </a:r>
            <a:r>
              <a:rPr dirty="0" sz="2400" spc="-13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Tahoma"/>
                <a:cs typeface="Tahoma"/>
              </a:rPr>
              <a:t>шешімдердің </a:t>
            </a:r>
            <a:r>
              <a:rPr dirty="0" sz="2400" spc="-25" b="1">
                <a:solidFill>
                  <a:srgbClr val="FFFFFF"/>
                </a:solidFill>
                <a:latin typeface="Tahoma"/>
                <a:cs typeface="Tahoma"/>
              </a:rPr>
              <a:t>сапасынарттыруға</a:t>
            </a:r>
            <a:r>
              <a:rPr dirty="0" sz="2400" spc="-12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50" b="1">
                <a:solidFill>
                  <a:srgbClr val="FFFFFF"/>
                </a:solidFill>
                <a:latin typeface="Tahoma"/>
                <a:cs typeface="Tahoma"/>
              </a:rPr>
              <a:t>және</a:t>
            </a:r>
            <a:r>
              <a:rPr dirty="0" sz="2400" spc="-12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35" b="1">
                <a:solidFill>
                  <a:srgbClr val="FFFFFF"/>
                </a:solidFill>
                <a:latin typeface="Tahoma"/>
                <a:cs typeface="Tahoma"/>
              </a:rPr>
              <a:t>оларды</a:t>
            </a:r>
            <a:r>
              <a:rPr dirty="0" sz="2400" spc="-12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b="1">
                <a:solidFill>
                  <a:srgbClr val="FFFFFF"/>
                </a:solidFill>
                <a:latin typeface="Tahoma"/>
                <a:cs typeface="Tahoma"/>
              </a:rPr>
              <a:t>іске</a:t>
            </a:r>
            <a:r>
              <a:rPr dirty="0" sz="2400" spc="-12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25" b="1">
                <a:solidFill>
                  <a:srgbClr val="FFFFFF"/>
                </a:solidFill>
                <a:latin typeface="Tahoma"/>
                <a:cs typeface="Tahoma"/>
              </a:rPr>
              <a:t>асыруға</a:t>
            </a:r>
            <a:r>
              <a:rPr dirty="0" sz="2400" spc="-12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Tahoma"/>
                <a:cs typeface="Tahoma"/>
              </a:rPr>
              <a:t>ықпал етеді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890546" y="0"/>
            <a:ext cx="15175865" cy="1672589"/>
          </a:xfrm>
          <a:prstGeom prst="rect">
            <a:avLst/>
          </a:prstGeom>
          <a:solidFill>
            <a:srgbClr val="184A8C">
              <a:alpha val="58999"/>
            </a:srgbClr>
          </a:solidFill>
        </p:spPr>
        <p:txBody>
          <a:bodyPr wrap="square" lIns="0" tIns="67945" rIns="0" bIns="0" rtlCol="0" vert="horz">
            <a:spAutoFit/>
          </a:bodyPr>
          <a:lstStyle/>
          <a:p>
            <a:pPr algn="ctr" marR="614680">
              <a:lnSpc>
                <a:spcPts val="5070"/>
              </a:lnSpc>
              <a:spcBef>
                <a:spcPts val="535"/>
              </a:spcBef>
            </a:pPr>
            <a:r>
              <a:rPr dirty="0" sz="4700" spc="-3940" b="1">
                <a:solidFill>
                  <a:srgbClr val="808080"/>
                </a:solidFill>
                <a:latin typeface="Arial"/>
                <a:cs typeface="Arial"/>
              </a:rPr>
              <a:t>М</a:t>
            </a:r>
            <a:r>
              <a:rPr dirty="0" sz="3800" spc="-5" b="1">
                <a:solidFill>
                  <a:srgbClr val="FF6D4D"/>
                </a:solidFill>
                <a:latin typeface="Arial"/>
                <a:cs typeface="Arial"/>
              </a:rPr>
              <a:t>М</a:t>
            </a:r>
            <a:r>
              <a:rPr dirty="0" sz="3800" spc="-2775" b="1">
                <a:solidFill>
                  <a:srgbClr val="FF6D4D"/>
                </a:solidFill>
                <a:latin typeface="Arial"/>
                <a:cs typeface="Arial"/>
              </a:rPr>
              <a:t>Ә</a:t>
            </a:r>
            <a:r>
              <a:rPr dirty="0" sz="3850" spc="-5" b="1">
                <a:solidFill>
                  <a:srgbClr val="808080"/>
                </a:solidFill>
                <a:latin typeface="Arial"/>
                <a:cs typeface="Arial"/>
              </a:rPr>
              <a:t>Ә</a:t>
            </a:r>
            <a:r>
              <a:rPr dirty="0" sz="4700" spc="-3420" b="1">
                <a:solidFill>
                  <a:srgbClr val="808080"/>
                </a:solidFill>
                <a:latin typeface="Arial"/>
                <a:cs typeface="Arial"/>
              </a:rPr>
              <a:t>С</a:t>
            </a:r>
            <a:r>
              <a:rPr dirty="0" sz="3800" spc="-10" b="1">
                <a:solidFill>
                  <a:srgbClr val="FF6D4D"/>
                </a:solidFill>
                <a:latin typeface="Arial"/>
                <a:cs typeface="Arial"/>
              </a:rPr>
              <a:t>С</a:t>
            </a:r>
            <a:r>
              <a:rPr dirty="0" sz="4700" spc="-3340" b="1">
                <a:solidFill>
                  <a:srgbClr val="808080"/>
                </a:solidFill>
                <a:latin typeface="Arial"/>
                <a:cs typeface="Arial"/>
              </a:rPr>
              <a:t>Л</a:t>
            </a:r>
            <a:r>
              <a:rPr dirty="0" sz="3800" spc="-5" b="1">
                <a:solidFill>
                  <a:srgbClr val="FF6D4D"/>
                </a:solidFill>
                <a:latin typeface="Arial"/>
                <a:cs typeface="Arial"/>
              </a:rPr>
              <a:t>Л</a:t>
            </a:r>
            <a:r>
              <a:rPr dirty="0" sz="4700" spc="-3404" b="1">
                <a:solidFill>
                  <a:srgbClr val="808080"/>
                </a:solidFill>
                <a:latin typeface="Arial"/>
                <a:cs typeface="Arial"/>
              </a:rPr>
              <a:t>И</a:t>
            </a:r>
            <a:r>
              <a:rPr dirty="0" sz="3800" spc="-5" b="1">
                <a:solidFill>
                  <a:srgbClr val="FF6D4D"/>
                </a:solidFill>
                <a:latin typeface="Arial"/>
                <a:cs typeface="Arial"/>
              </a:rPr>
              <a:t>И</a:t>
            </a:r>
            <a:r>
              <a:rPr dirty="0" sz="4700" spc="-3170" b="1">
                <a:solidFill>
                  <a:srgbClr val="808080"/>
                </a:solidFill>
                <a:latin typeface="Arial"/>
                <a:cs typeface="Arial"/>
              </a:rPr>
              <a:t>Х</a:t>
            </a:r>
            <a:r>
              <a:rPr dirty="0" sz="3800" spc="-10" b="1">
                <a:solidFill>
                  <a:srgbClr val="FF6D4D"/>
                </a:solidFill>
                <a:latin typeface="Arial"/>
                <a:cs typeface="Arial"/>
              </a:rPr>
              <a:t>Х</a:t>
            </a:r>
            <a:r>
              <a:rPr dirty="0" sz="4700" spc="-3410" b="1">
                <a:solidFill>
                  <a:srgbClr val="808080"/>
                </a:solidFill>
                <a:latin typeface="Arial"/>
                <a:cs typeface="Arial"/>
              </a:rPr>
              <a:t>А</a:t>
            </a:r>
            <a:r>
              <a:rPr dirty="0" sz="3800" spc="-285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3800" spc="-2350" b="1">
                <a:solidFill>
                  <a:srgbClr val="FF6D4D"/>
                </a:solidFill>
                <a:latin typeface="Arial"/>
                <a:cs typeface="Arial"/>
              </a:rPr>
              <a:t>Т</a:t>
            </a:r>
            <a:r>
              <a:rPr dirty="0" sz="4700" b="1">
                <a:solidFill>
                  <a:srgbClr val="808080"/>
                </a:solidFill>
                <a:latin typeface="Arial"/>
                <a:cs typeface="Arial"/>
              </a:rPr>
              <a:t>Т</a:t>
            </a:r>
            <a:r>
              <a:rPr dirty="0" sz="4700" spc="-475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4700" spc="-4240" b="1">
                <a:solidFill>
                  <a:srgbClr val="808080"/>
                </a:solidFill>
                <a:latin typeface="Arial"/>
                <a:cs typeface="Arial"/>
              </a:rPr>
              <a:t>Ж</a:t>
            </a:r>
            <a:r>
              <a:rPr dirty="0" sz="3800" spc="25" b="1">
                <a:solidFill>
                  <a:srgbClr val="FF6D4D"/>
                </a:solidFill>
                <a:latin typeface="Arial"/>
                <a:cs typeface="Arial"/>
              </a:rPr>
              <a:t>Ж</a:t>
            </a:r>
            <a:r>
              <a:rPr dirty="0" sz="3850" spc="-2795" b="1">
                <a:solidFill>
                  <a:srgbClr val="808080"/>
                </a:solidFill>
                <a:latin typeface="Arial"/>
                <a:cs typeface="Arial"/>
              </a:rPr>
              <a:t>Ә</a:t>
            </a:r>
            <a:r>
              <a:rPr dirty="0" sz="3800" spc="25" b="1">
                <a:solidFill>
                  <a:srgbClr val="FF6D4D"/>
                </a:solidFill>
                <a:latin typeface="Arial"/>
                <a:cs typeface="Arial"/>
              </a:rPr>
              <a:t>Ә</a:t>
            </a:r>
            <a:r>
              <a:rPr dirty="0" sz="4700" spc="-3395" b="1">
                <a:solidFill>
                  <a:srgbClr val="808080"/>
                </a:solidFill>
                <a:latin typeface="Arial"/>
                <a:cs typeface="Arial"/>
              </a:rPr>
              <a:t>Н</a:t>
            </a:r>
            <a:r>
              <a:rPr dirty="0" sz="3800" spc="25" b="1">
                <a:solidFill>
                  <a:srgbClr val="FF6D4D"/>
                </a:solidFill>
                <a:latin typeface="Arial"/>
                <a:cs typeface="Arial"/>
              </a:rPr>
              <a:t>Н</a:t>
            </a:r>
            <a:r>
              <a:rPr dirty="0" sz="4700" spc="-3150" b="1">
                <a:solidFill>
                  <a:srgbClr val="808080"/>
                </a:solidFill>
                <a:latin typeface="Arial"/>
                <a:cs typeface="Arial"/>
              </a:rPr>
              <a:t>Е</a:t>
            </a:r>
            <a:r>
              <a:rPr dirty="0" sz="3800" spc="30" b="1">
                <a:solidFill>
                  <a:srgbClr val="FF6D4D"/>
                </a:solidFill>
                <a:latin typeface="Arial"/>
                <a:cs typeface="Arial"/>
              </a:rPr>
              <a:t>Е</a:t>
            </a:r>
            <a:r>
              <a:rPr dirty="0" sz="3800" spc="-225" b="1">
                <a:solidFill>
                  <a:srgbClr val="FF6D4D"/>
                </a:solidFill>
                <a:latin typeface="Arial"/>
                <a:cs typeface="Arial"/>
              </a:rPr>
              <a:t> </a:t>
            </a:r>
            <a:r>
              <a:rPr dirty="0" sz="3850" spc="-2270" b="1">
                <a:solidFill>
                  <a:srgbClr val="808080"/>
                </a:solidFill>
                <a:latin typeface="Arial"/>
                <a:cs typeface="Arial"/>
              </a:rPr>
              <a:t>Ү</a:t>
            </a:r>
            <a:r>
              <a:rPr dirty="0" sz="3800" spc="-114" b="1">
                <a:solidFill>
                  <a:srgbClr val="FF6D4D"/>
                </a:solidFill>
                <a:latin typeface="Arial"/>
                <a:cs typeface="Arial"/>
              </a:rPr>
              <a:t>Ү</a:t>
            </a:r>
            <a:r>
              <a:rPr dirty="0" sz="4700" spc="-3015" b="1">
                <a:solidFill>
                  <a:srgbClr val="808080"/>
                </a:solidFill>
                <a:latin typeface="Arial"/>
                <a:cs typeface="Arial"/>
              </a:rPr>
              <a:t>К</a:t>
            </a:r>
            <a:r>
              <a:rPr dirty="0" sz="3800" spc="-114" b="1">
                <a:solidFill>
                  <a:srgbClr val="FF6D4D"/>
                </a:solidFill>
                <a:latin typeface="Arial"/>
                <a:cs typeface="Arial"/>
              </a:rPr>
              <a:t>К</a:t>
            </a:r>
            <a:r>
              <a:rPr dirty="0" sz="3800" spc="-1170" b="1">
                <a:solidFill>
                  <a:srgbClr val="FF6D4D"/>
                </a:solidFill>
                <a:latin typeface="Arial"/>
                <a:cs typeface="Arial"/>
              </a:rPr>
              <a:t>І</a:t>
            </a:r>
            <a:r>
              <a:rPr dirty="0" sz="4700" spc="-114" b="1">
                <a:solidFill>
                  <a:srgbClr val="808080"/>
                </a:solidFill>
                <a:latin typeface="Arial"/>
                <a:cs typeface="Arial"/>
              </a:rPr>
              <a:t>І</a:t>
            </a:r>
            <a:r>
              <a:rPr dirty="0" sz="4700" spc="-4050" b="1">
                <a:solidFill>
                  <a:srgbClr val="808080"/>
                </a:solidFill>
                <a:latin typeface="Arial"/>
                <a:cs typeface="Arial"/>
              </a:rPr>
              <a:t>М</a:t>
            </a:r>
            <a:r>
              <a:rPr dirty="0" sz="3800" spc="-114" b="1">
                <a:solidFill>
                  <a:srgbClr val="FF6D4D"/>
                </a:solidFill>
                <a:latin typeface="Arial"/>
                <a:cs typeface="Arial"/>
              </a:rPr>
              <a:t>М</a:t>
            </a:r>
            <a:r>
              <a:rPr dirty="0" sz="3800" spc="-2680" b="1">
                <a:solidFill>
                  <a:srgbClr val="FF6D4D"/>
                </a:solidFill>
                <a:latin typeface="Arial"/>
                <a:cs typeface="Arial"/>
              </a:rPr>
              <a:t>Е</a:t>
            </a:r>
            <a:r>
              <a:rPr dirty="0" sz="4700" spc="-120" b="1">
                <a:solidFill>
                  <a:srgbClr val="808080"/>
                </a:solidFill>
                <a:latin typeface="Arial"/>
                <a:cs typeface="Arial"/>
              </a:rPr>
              <a:t>Е</a:t>
            </a:r>
            <a:r>
              <a:rPr dirty="0" sz="3800" spc="-2460" b="1">
                <a:solidFill>
                  <a:srgbClr val="FF6D4D"/>
                </a:solidFill>
                <a:latin typeface="Arial"/>
                <a:cs typeface="Arial"/>
              </a:rPr>
              <a:t>Т</a:t>
            </a:r>
            <a:r>
              <a:rPr dirty="0" sz="4700" spc="-35" b="1">
                <a:solidFill>
                  <a:srgbClr val="808080"/>
                </a:solidFill>
                <a:latin typeface="Arial"/>
                <a:cs typeface="Arial"/>
              </a:rPr>
              <a:t>Т</a:t>
            </a:r>
            <a:r>
              <a:rPr dirty="0" sz="4700" spc="-3015" b="1">
                <a:solidFill>
                  <a:srgbClr val="808080"/>
                </a:solidFill>
                <a:latin typeface="Arial"/>
                <a:cs typeface="Arial"/>
              </a:rPr>
              <a:t>Т</a:t>
            </a:r>
            <a:r>
              <a:rPr dirty="0" sz="3800" spc="-120" b="1">
                <a:solidFill>
                  <a:srgbClr val="FF6D4D"/>
                </a:solidFill>
                <a:latin typeface="Arial"/>
                <a:cs typeface="Arial"/>
              </a:rPr>
              <a:t>Т</a:t>
            </a:r>
            <a:r>
              <a:rPr dirty="0" sz="3800" spc="-1170" b="1">
                <a:solidFill>
                  <a:srgbClr val="FF6D4D"/>
                </a:solidFill>
                <a:latin typeface="Arial"/>
                <a:cs typeface="Arial"/>
              </a:rPr>
              <a:t>І</a:t>
            </a:r>
            <a:r>
              <a:rPr dirty="0" sz="4700" spc="-114" b="1">
                <a:solidFill>
                  <a:srgbClr val="808080"/>
                </a:solidFill>
                <a:latin typeface="Arial"/>
                <a:cs typeface="Arial"/>
              </a:rPr>
              <a:t>І</a:t>
            </a:r>
            <a:r>
              <a:rPr dirty="0" sz="3800" spc="-2455" b="1">
                <a:solidFill>
                  <a:srgbClr val="FF6D4D"/>
                </a:solidFill>
                <a:latin typeface="Arial"/>
                <a:cs typeface="Arial"/>
              </a:rPr>
              <a:t>К</a:t>
            </a:r>
            <a:r>
              <a:rPr dirty="0" sz="4700" spc="-110" b="1">
                <a:solidFill>
                  <a:srgbClr val="808080"/>
                </a:solidFill>
                <a:latin typeface="Arial"/>
                <a:cs typeface="Arial"/>
              </a:rPr>
              <a:t>К</a:t>
            </a:r>
            <a:r>
              <a:rPr dirty="0" sz="4700" spc="-475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3800" spc="-3420" b="1">
                <a:solidFill>
                  <a:srgbClr val="FF6D4D"/>
                </a:solidFill>
                <a:latin typeface="Arial"/>
                <a:cs typeface="Arial"/>
              </a:rPr>
              <a:t>Е</a:t>
            </a:r>
            <a:r>
              <a:rPr dirty="0" sz="4700" spc="-860" b="1">
                <a:solidFill>
                  <a:srgbClr val="808080"/>
                </a:solidFill>
                <a:latin typeface="Arial"/>
                <a:cs typeface="Arial"/>
              </a:rPr>
              <a:t>Е</a:t>
            </a:r>
            <a:r>
              <a:rPr dirty="0" sz="3800" spc="-4025" b="1">
                <a:solidFill>
                  <a:srgbClr val="FF6D4D"/>
                </a:solidFill>
                <a:latin typeface="Arial"/>
                <a:cs typeface="Arial"/>
              </a:rPr>
              <a:t>М</a:t>
            </a:r>
            <a:r>
              <a:rPr dirty="0" sz="4700" spc="-860" b="1">
                <a:solidFill>
                  <a:srgbClr val="808080"/>
                </a:solidFill>
                <a:latin typeface="Arial"/>
                <a:cs typeface="Arial"/>
              </a:rPr>
              <a:t>М</a:t>
            </a:r>
            <a:r>
              <a:rPr dirty="0" sz="3800" spc="-3420" b="1">
                <a:solidFill>
                  <a:srgbClr val="FF6D4D"/>
                </a:solidFill>
                <a:latin typeface="Arial"/>
                <a:cs typeface="Arial"/>
              </a:rPr>
              <a:t>Е</a:t>
            </a:r>
            <a:r>
              <a:rPr dirty="0" sz="4700" spc="-860" b="1">
                <a:solidFill>
                  <a:srgbClr val="808080"/>
                </a:solidFill>
                <a:latin typeface="Arial"/>
                <a:cs typeface="Arial"/>
              </a:rPr>
              <a:t>Е</a:t>
            </a:r>
            <a:r>
              <a:rPr dirty="0" sz="3800" spc="-3610" b="1">
                <a:solidFill>
                  <a:srgbClr val="FF6D4D"/>
                </a:solidFill>
                <a:latin typeface="Arial"/>
                <a:cs typeface="Arial"/>
              </a:rPr>
              <a:t>С</a:t>
            </a:r>
            <a:r>
              <a:rPr dirty="0" sz="4700" spc="-850" b="1">
                <a:solidFill>
                  <a:srgbClr val="808080"/>
                </a:solidFill>
                <a:latin typeface="Arial"/>
                <a:cs typeface="Arial"/>
              </a:rPr>
              <a:t>С</a:t>
            </a:r>
            <a:r>
              <a:rPr dirty="0" sz="4700" spc="-475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3850" spc="-2315" b="1">
                <a:solidFill>
                  <a:srgbClr val="808080"/>
                </a:solidFill>
                <a:latin typeface="Arial"/>
                <a:cs typeface="Arial"/>
              </a:rPr>
              <a:t>Ұ</a:t>
            </a:r>
            <a:r>
              <a:rPr dirty="0" sz="3800" spc="-160" b="1">
                <a:solidFill>
                  <a:srgbClr val="FF6D4D"/>
                </a:solidFill>
                <a:latin typeface="Arial"/>
                <a:cs typeface="Arial"/>
              </a:rPr>
              <a:t>Ұ</a:t>
            </a:r>
            <a:r>
              <a:rPr dirty="0" sz="3800" spc="-2905" b="1">
                <a:solidFill>
                  <a:srgbClr val="FF6D4D"/>
                </a:solidFill>
                <a:latin typeface="Arial"/>
                <a:cs typeface="Arial"/>
              </a:rPr>
              <a:t>Й</a:t>
            </a:r>
            <a:r>
              <a:rPr dirty="0" sz="4700" spc="-165" b="1">
                <a:solidFill>
                  <a:srgbClr val="808080"/>
                </a:solidFill>
                <a:latin typeface="Arial"/>
                <a:cs typeface="Arial"/>
              </a:rPr>
              <a:t>Й</a:t>
            </a:r>
            <a:r>
              <a:rPr dirty="0" sz="3800" spc="-3900" b="1">
                <a:solidFill>
                  <a:srgbClr val="FF6D4D"/>
                </a:solidFill>
                <a:latin typeface="Arial"/>
                <a:cs typeface="Arial"/>
              </a:rPr>
              <a:t>Ы</a:t>
            </a:r>
            <a:r>
              <a:rPr dirty="0" sz="4700" spc="-165" b="1">
                <a:solidFill>
                  <a:srgbClr val="808080"/>
                </a:solidFill>
                <a:latin typeface="Arial"/>
                <a:cs typeface="Arial"/>
              </a:rPr>
              <a:t>Ы</a:t>
            </a:r>
            <a:r>
              <a:rPr dirty="0" sz="3800" spc="-3329" b="1">
                <a:solidFill>
                  <a:srgbClr val="FF6D4D"/>
                </a:solidFill>
                <a:latin typeface="Arial"/>
                <a:cs typeface="Arial"/>
              </a:rPr>
              <a:t>М</a:t>
            </a:r>
            <a:r>
              <a:rPr dirty="0" sz="4700" spc="-165" b="1">
                <a:solidFill>
                  <a:srgbClr val="808080"/>
                </a:solidFill>
                <a:latin typeface="Arial"/>
                <a:cs typeface="Arial"/>
              </a:rPr>
              <a:t>М</a:t>
            </a:r>
            <a:r>
              <a:rPr dirty="0" sz="3800" spc="-1215" b="1" i="1">
                <a:solidFill>
                  <a:srgbClr val="FF6D4D"/>
                </a:solidFill>
                <a:latin typeface="Calibri"/>
                <a:cs typeface="Calibri"/>
              </a:rPr>
              <a:t>:</a:t>
            </a:r>
            <a:r>
              <a:rPr dirty="0" sz="3750" spc="-155" b="1">
                <a:solidFill>
                  <a:srgbClr val="808080"/>
                </a:solidFill>
                <a:latin typeface="Calibri"/>
                <a:cs typeface="Calibri"/>
              </a:rPr>
              <a:t>:</a:t>
            </a:r>
            <a:endParaRPr sz="3750">
              <a:latin typeface="Calibri"/>
              <a:cs typeface="Calibri"/>
            </a:endParaRPr>
          </a:p>
          <a:p>
            <a:pPr algn="ctr" marR="614045">
              <a:lnSpc>
                <a:spcPts val="5070"/>
              </a:lnSpc>
            </a:pPr>
            <a:r>
              <a:rPr dirty="0" sz="3800" spc="-1839" b="1" i="1">
                <a:solidFill>
                  <a:srgbClr val="FF6D4D"/>
                </a:solidFill>
                <a:latin typeface="Calibri"/>
                <a:cs typeface="Calibri"/>
              </a:rPr>
              <a:t>“</a:t>
            </a:r>
            <a:r>
              <a:rPr dirty="0" sz="3750" spc="-180" b="1">
                <a:solidFill>
                  <a:srgbClr val="808080"/>
                </a:solidFill>
                <a:latin typeface="Arial"/>
                <a:cs typeface="Arial"/>
              </a:rPr>
              <a:t>“</a:t>
            </a:r>
            <a:r>
              <a:rPr dirty="0" sz="3800" spc="-2940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4700" spc="-185" b="1">
                <a:solidFill>
                  <a:srgbClr val="808080"/>
                </a:solidFill>
                <a:latin typeface="Arial"/>
                <a:cs typeface="Arial"/>
              </a:rPr>
              <a:t>А</a:t>
            </a:r>
            <a:r>
              <a:rPr dirty="0" sz="3800" spc="-2570" b="1">
                <a:solidFill>
                  <a:srgbClr val="FF6D4D"/>
                </a:solidFill>
                <a:latin typeface="Arial"/>
                <a:cs typeface="Arial"/>
              </a:rPr>
              <a:t>З</a:t>
            </a:r>
            <a:r>
              <a:rPr dirty="0" sz="4700" spc="-185" b="1">
                <a:solidFill>
                  <a:srgbClr val="808080"/>
                </a:solidFill>
                <a:latin typeface="Arial"/>
                <a:cs typeface="Arial"/>
              </a:rPr>
              <a:t>З</a:t>
            </a:r>
            <a:r>
              <a:rPr dirty="0" sz="4700" spc="-3585" b="1">
                <a:solidFill>
                  <a:srgbClr val="808080"/>
                </a:solidFill>
                <a:latin typeface="Arial"/>
                <a:cs typeface="Arial"/>
              </a:rPr>
              <a:t>А</a:t>
            </a:r>
            <a:r>
              <a:rPr dirty="0" sz="3800" spc="-185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3800" spc="-3350" b="1">
                <a:solidFill>
                  <a:srgbClr val="FF6D4D"/>
                </a:solidFill>
                <a:latin typeface="Arial"/>
                <a:cs typeface="Arial"/>
              </a:rPr>
              <a:t>М</a:t>
            </a:r>
            <a:r>
              <a:rPr dirty="0" sz="4700" spc="-185" b="1">
                <a:solidFill>
                  <a:srgbClr val="808080"/>
                </a:solidFill>
                <a:latin typeface="Arial"/>
                <a:cs typeface="Arial"/>
              </a:rPr>
              <a:t>М</a:t>
            </a:r>
            <a:r>
              <a:rPr dirty="0" sz="4700" spc="-3585" b="1">
                <a:solidFill>
                  <a:srgbClr val="808080"/>
                </a:solidFill>
                <a:latin typeface="Arial"/>
                <a:cs typeface="Arial"/>
              </a:rPr>
              <a:t>А</a:t>
            </a:r>
            <a:r>
              <a:rPr dirty="0" sz="3800" spc="-459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4700" spc="-3080" b="1">
                <a:solidFill>
                  <a:srgbClr val="808080"/>
                </a:solidFill>
                <a:latin typeface="Arial"/>
                <a:cs typeface="Arial"/>
              </a:rPr>
              <a:t>Т</a:t>
            </a:r>
            <a:r>
              <a:rPr dirty="0" sz="3800" spc="-100" b="1">
                <a:solidFill>
                  <a:srgbClr val="FF6D4D"/>
                </a:solidFill>
                <a:latin typeface="Arial"/>
                <a:cs typeface="Arial"/>
              </a:rPr>
              <a:t>Т</a:t>
            </a:r>
            <a:r>
              <a:rPr dirty="0" sz="4700" spc="-3080" b="1">
                <a:solidFill>
                  <a:srgbClr val="808080"/>
                </a:solidFill>
                <a:latin typeface="Arial"/>
                <a:cs typeface="Arial"/>
              </a:rPr>
              <a:t>Т</a:t>
            </a:r>
            <a:r>
              <a:rPr dirty="0" sz="3800" spc="-185" b="1">
                <a:solidFill>
                  <a:srgbClr val="FF6D4D"/>
                </a:solidFill>
                <a:latin typeface="Arial"/>
                <a:cs typeface="Arial"/>
              </a:rPr>
              <a:t>Т</a:t>
            </a:r>
            <a:r>
              <a:rPr dirty="0" sz="4700" spc="-4835" b="1">
                <a:solidFill>
                  <a:srgbClr val="808080"/>
                </a:solidFill>
                <a:latin typeface="Arial"/>
                <a:cs typeface="Arial"/>
              </a:rPr>
              <a:t>Ы</a:t>
            </a:r>
            <a:r>
              <a:rPr dirty="0" sz="3800" spc="-185" b="1">
                <a:solidFill>
                  <a:srgbClr val="FF6D4D"/>
                </a:solidFill>
                <a:latin typeface="Arial"/>
                <a:cs typeface="Arial"/>
              </a:rPr>
              <a:t>Ы</a:t>
            </a:r>
            <a:r>
              <a:rPr dirty="0" sz="3850" spc="-2555" b="1">
                <a:solidFill>
                  <a:srgbClr val="808080"/>
                </a:solidFill>
                <a:latin typeface="Arial"/>
                <a:cs typeface="Arial"/>
              </a:rPr>
              <a:t>Қ</a:t>
            </a:r>
            <a:r>
              <a:rPr dirty="0" sz="3800" spc="-175" b="1">
                <a:solidFill>
                  <a:srgbClr val="FF6D4D"/>
                </a:solidFill>
                <a:latin typeface="Arial"/>
                <a:cs typeface="Arial"/>
              </a:rPr>
              <a:t>Қ</a:t>
            </a:r>
            <a:r>
              <a:rPr dirty="0" sz="3800" spc="-245" b="1">
                <a:solidFill>
                  <a:srgbClr val="FF6D4D"/>
                </a:solidFill>
                <a:latin typeface="Arial"/>
                <a:cs typeface="Arial"/>
              </a:rPr>
              <a:t> </a:t>
            </a:r>
            <a:r>
              <a:rPr dirty="0" sz="3850" spc="-2280" b="1">
                <a:solidFill>
                  <a:srgbClr val="808080"/>
                </a:solidFill>
                <a:latin typeface="Arial"/>
                <a:cs typeface="Arial"/>
              </a:rPr>
              <a:t>Қ</a:t>
            </a:r>
            <a:r>
              <a:rPr dirty="0" sz="3800" spc="35" b="1">
                <a:solidFill>
                  <a:srgbClr val="FF6D4D"/>
                </a:solidFill>
                <a:latin typeface="Arial"/>
                <a:cs typeface="Arial"/>
              </a:rPr>
              <a:t>Қ</a:t>
            </a:r>
            <a:r>
              <a:rPr dirty="0" sz="4700" spc="-3590" b="1">
                <a:solidFill>
                  <a:srgbClr val="808080"/>
                </a:solidFill>
                <a:latin typeface="Arial"/>
                <a:cs typeface="Arial"/>
              </a:rPr>
              <a:t>О</a:t>
            </a:r>
            <a:r>
              <a:rPr dirty="0" sz="3800" spc="95" b="1">
                <a:solidFill>
                  <a:srgbClr val="FF6D4D"/>
                </a:solidFill>
                <a:latin typeface="Arial"/>
                <a:cs typeface="Arial"/>
              </a:rPr>
              <a:t>О</a:t>
            </a:r>
            <a:r>
              <a:rPr dirty="0" sz="3850" spc="-2095" b="1">
                <a:solidFill>
                  <a:srgbClr val="808080"/>
                </a:solidFill>
                <a:latin typeface="Arial"/>
                <a:cs typeface="Arial"/>
              </a:rPr>
              <a:t>Ғ</a:t>
            </a:r>
            <a:r>
              <a:rPr dirty="0" sz="3800" spc="-135" b="1">
                <a:solidFill>
                  <a:srgbClr val="FF6D4D"/>
                </a:solidFill>
                <a:latin typeface="Arial"/>
                <a:cs typeface="Arial"/>
              </a:rPr>
              <a:t>Ғ</a:t>
            </a:r>
            <a:r>
              <a:rPr dirty="0" sz="4700" spc="-3310" b="1">
                <a:solidFill>
                  <a:srgbClr val="808080"/>
                </a:solidFill>
                <a:latin typeface="Arial"/>
                <a:cs typeface="Arial"/>
              </a:rPr>
              <a:t>А</a:t>
            </a:r>
            <a:r>
              <a:rPr dirty="0" sz="3800" spc="90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4700" spc="-3840" b="1">
                <a:solidFill>
                  <a:srgbClr val="808080"/>
                </a:solidFill>
                <a:latin typeface="Arial"/>
                <a:cs typeface="Arial"/>
              </a:rPr>
              <a:t>М</a:t>
            </a:r>
            <a:r>
              <a:rPr dirty="0" sz="3800" spc="95" b="1">
                <a:solidFill>
                  <a:srgbClr val="FF6D4D"/>
                </a:solidFill>
                <a:latin typeface="Arial"/>
                <a:cs typeface="Arial"/>
              </a:rPr>
              <a:t>М</a:t>
            </a:r>
            <a:r>
              <a:rPr dirty="0" sz="3750" spc="-1789" b="1">
                <a:solidFill>
                  <a:srgbClr val="808080"/>
                </a:solidFill>
                <a:latin typeface="Arial"/>
                <a:cs typeface="Arial"/>
              </a:rPr>
              <a:t>”</a:t>
            </a:r>
            <a:r>
              <a:rPr dirty="0" sz="3800" spc="100" b="1" i="1">
                <a:solidFill>
                  <a:srgbClr val="FF6D4D"/>
                </a:solidFill>
                <a:latin typeface="Calibri"/>
                <a:cs typeface="Calibri"/>
              </a:rPr>
              <a:t>”</a:t>
            </a:r>
            <a:endParaRPr sz="3800">
              <a:latin typeface="Calibri"/>
              <a:cs typeface="Calibri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9566" y="0"/>
            <a:ext cx="1095374" cy="108584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8863" y="4243554"/>
            <a:ext cx="7287350" cy="596026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2515728" y="1460349"/>
            <a:ext cx="4700905" cy="6489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6799"/>
              </a:lnSpc>
              <a:spcBef>
                <a:spcPts val="95"/>
              </a:spcBef>
            </a:pP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Lorem</a:t>
            </a:r>
            <a:r>
              <a:rPr dirty="0" sz="1750" spc="4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ipsum</a:t>
            </a:r>
            <a:r>
              <a:rPr dirty="0" sz="1750" spc="4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dolor</a:t>
            </a:r>
            <a:r>
              <a:rPr dirty="0" sz="1750" spc="45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sit</a:t>
            </a:r>
            <a:r>
              <a:rPr dirty="0" sz="1750" spc="4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amet,</a:t>
            </a:r>
            <a:r>
              <a:rPr dirty="0" sz="1750" spc="4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 spc="-10">
                <a:solidFill>
                  <a:srgbClr val="184A8C"/>
                </a:solidFill>
                <a:latin typeface="Microsoft Sans Serif"/>
                <a:cs typeface="Microsoft Sans Serif"/>
              </a:rPr>
              <a:t>consectetur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adipiscing</a:t>
            </a:r>
            <a:r>
              <a:rPr dirty="0" sz="1750" spc="4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elit.</a:t>
            </a:r>
            <a:r>
              <a:rPr dirty="0" sz="1750" spc="4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Suspendisse</a:t>
            </a:r>
            <a:r>
              <a:rPr dirty="0" sz="1750" spc="4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quis</a:t>
            </a:r>
            <a:r>
              <a:rPr dirty="0" sz="1750" spc="4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enim</a:t>
            </a:r>
            <a:r>
              <a:rPr dirty="0" sz="1750" spc="45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 spc="-10">
                <a:solidFill>
                  <a:srgbClr val="184A8C"/>
                </a:solidFill>
                <a:latin typeface="Microsoft Sans Serif"/>
                <a:cs typeface="Microsoft Sans Serif"/>
              </a:rPr>
              <a:t>pretium,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2528428" y="2158653"/>
            <a:ext cx="4688205" cy="40290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60"/>
              </a:lnSpc>
            </a:pP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bibendum</a:t>
            </a:r>
            <a:r>
              <a:rPr dirty="0" sz="1750" spc="5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ante</a:t>
            </a:r>
            <a:r>
              <a:rPr dirty="0" sz="1750" spc="5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ullamcorper,</a:t>
            </a:r>
            <a:r>
              <a:rPr dirty="0" sz="1750" spc="5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tincidunt</a:t>
            </a:r>
            <a:r>
              <a:rPr dirty="0" sz="1750" spc="5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 spc="-10">
                <a:solidFill>
                  <a:srgbClr val="184A8C"/>
                </a:solidFill>
                <a:latin typeface="Microsoft Sans Serif"/>
                <a:cs typeface="Microsoft Sans Serif"/>
              </a:rPr>
              <a:t>augue.</a:t>
            </a:r>
            <a:endParaRPr sz="1750">
              <a:latin typeface="Microsoft Sans Serif"/>
              <a:cs typeface="Microsoft Sans Serif"/>
            </a:endParaRPr>
          </a:p>
          <a:p>
            <a:pPr>
              <a:lnSpc>
                <a:spcPct val="116799"/>
              </a:lnSpc>
            </a:pP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Nunc</a:t>
            </a:r>
            <a:r>
              <a:rPr dirty="0" sz="1750" spc="45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sed</a:t>
            </a:r>
            <a:r>
              <a:rPr dirty="0" sz="1750" spc="5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lorem</a:t>
            </a:r>
            <a:r>
              <a:rPr dirty="0" sz="1750" spc="45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aliquam,</a:t>
            </a:r>
            <a:r>
              <a:rPr dirty="0" sz="1750" spc="5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malesuada</a:t>
            </a:r>
            <a:r>
              <a:rPr dirty="0" sz="1750" spc="45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lectus</a:t>
            </a:r>
            <a:r>
              <a:rPr dirty="0" sz="1750" spc="5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 spc="-25">
                <a:solidFill>
                  <a:srgbClr val="184A8C"/>
                </a:solidFill>
                <a:latin typeface="Microsoft Sans Serif"/>
                <a:cs typeface="Microsoft Sans Serif"/>
              </a:rPr>
              <a:t>eu,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placerat</a:t>
            </a:r>
            <a:r>
              <a:rPr dirty="0" sz="1750" spc="35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lorem.</a:t>
            </a:r>
            <a:r>
              <a:rPr dirty="0" sz="1750" spc="4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Proin</a:t>
            </a:r>
            <a:r>
              <a:rPr dirty="0" sz="1750" spc="4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at</a:t>
            </a:r>
            <a:r>
              <a:rPr dirty="0" sz="1750" spc="4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aliquet</a:t>
            </a:r>
            <a:r>
              <a:rPr dirty="0" sz="1750" spc="4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sapien,</a:t>
            </a:r>
            <a:r>
              <a:rPr dirty="0" sz="1750" spc="4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 spc="-10">
                <a:solidFill>
                  <a:srgbClr val="184A8C"/>
                </a:solidFill>
                <a:latin typeface="Microsoft Sans Serif"/>
                <a:cs typeface="Microsoft Sans Serif"/>
              </a:rPr>
              <a:t>vitae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elementum</a:t>
            </a:r>
            <a:r>
              <a:rPr dirty="0" sz="1750" spc="65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 spc="-25">
                <a:solidFill>
                  <a:srgbClr val="184A8C"/>
                </a:solidFill>
                <a:latin typeface="Microsoft Sans Serif"/>
                <a:cs typeface="Microsoft Sans Serif"/>
              </a:rPr>
              <a:t>mi.</a:t>
            </a:r>
            <a:endParaRPr sz="17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7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7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714"/>
              </a:spcBef>
            </a:pPr>
            <a:endParaRPr sz="1750">
              <a:latin typeface="Microsoft Sans Serif"/>
              <a:cs typeface="Microsoft Sans Serif"/>
            </a:endParaRPr>
          </a:p>
          <a:p>
            <a:pPr marR="4445">
              <a:lnSpc>
                <a:spcPct val="116799"/>
              </a:lnSpc>
            </a:pP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Lorem</a:t>
            </a:r>
            <a:r>
              <a:rPr dirty="0" sz="1750" spc="4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ipsum</a:t>
            </a:r>
            <a:r>
              <a:rPr dirty="0" sz="1750" spc="4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dolor</a:t>
            </a:r>
            <a:r>
              <a:rPr dirty="0" sz="1750" spc="45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sit</a:t>
            </a:r>
            <a:r>
              <a:rPr dirty="0" sz="1750" spc="4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amet,</a:t>
            </a:r>
            <a:r>
              <a:rPr dirty="0" sz="1750" spc="4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 spc="-10">
                <a:solidFill>
                  <a:srgbClr val="184A8C"/>
                </a:solidFill>
                <a:latin typeface="Microsoft Sans Serif"/>
                <a:cs typeface="Microsoft Sans Serif"/>
              </a:rPr>
              <a:t>consectetur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adipiscing</a:t>
            </a:r>
            <a:r>
              <a:rPr dirty="0" sz="1750" spc="4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elit.</a:t>
            </a:r>
            <a:r>
              <a:rPr dirty="0" sz="1750" spc="4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Suspendisse</a:t>
            </a:r>
            <a:r>
              <a:rPr dirty="0" sz="1750" spc="4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quis</a:t>
            </a:r>
            <a:r>
              <a:rPr dirty="0" sz="1750" spc="4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enim</a:t>
            </a:r>
            <a:r>
              <a:rPr dirty="0" sz="1750" spc="45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 spc="-10">
                <a:solidFill>
                  <a:srgbClr val="184A8C"/>
                </a:solidFill>
                <a:latin typeface="Microsoft Sans Serif"/>
                <a:cs typeface="Microsoft Sans Serif"/>
              </a:rPr>
              <a:t>pretium,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bibendum</a:t>
            </a:r>
            <a:r>
              <a:rPr dirty="0" sz="1750" spc="5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ante</a:t>
            </a:r>
            <a:r>
              <a:rPr dirty="0" sz="1750" spc="5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ullamcorper,</a:t>
            </a:r>
            <a:r>
              <a:rPr dirty="0" sz="1750" spc="5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tincidunt</a:t>
            </a:r>
            <a:r>
              <a:rPr dirty="0" sz="1750" spc="5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 spc="-10">
                <a:solidFill>
                  <a:srgbClr val="184A8C"/>
                </a:solidFill>
                <a:latin typeface="Microsoft Sans Serif"/>
                <a:cs typeface="Microsoft Sans Serif"/>
              </a:rPr>
              <a:t>augue.</a:t>
            </a:r>
            <a:endParaRPr sz="1750">
              <a:latin typeface="Microsoft Sans Serif"/>
              <a:cs typeface="Microsoft Sans Serif"/>
            </a:endParaRPr>
          </a:p>
          <a:p>
            <a:pPr>
              <a:lnSpc>
                <a:spcPct val="116799"/>
              </a:lnSpc>
            </a:pP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Nunc</a:t>
            </a:r>
            <a:r>
              <a:rPr dirty="0" sz="1750" spc="45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sed</a:t>
            </a:r>
            <a:r>
              <a:rPr dirty="0" sz="1750" spc="5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lorem</a:t>
            </a:r>
            <a:r>
              <a:rPr dirty="0" sz="1750" spc="45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aliquam,</a:t>
            </a:r>
            <a:r>
              <a:rPr dirty="0" sz="1750" spc="5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malesuada</a:t>
            </a:r>
            <a:r>
              <a:rPr dirty="0" sz="1750" spc="45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lectus</a:t>
            </a:r>
            <a:r>
              <a:rPr dirty="0" sz="1750" spc="5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 spc="-25">
                <a:solidFill>
                  <a:srgbClr val="184A8C"/>
                </a:solidFill>
                <a:latin typeface="Microsoft Sans Serif"/>
                <a:cs typeface="Microsoft Sans Serif"/>
              </a:rPr>
              <a:t>eu,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placerat</a:t>
            </a:r>
            <a:r>
              <a:rPr dirty="0" sz="1750" spc="35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lorem.</a:t>
            </a:r>
            <a:r>
              <a:rPr dirty="0" sz="1750" spc="4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Proin</a:t>
            </a:r>
            <a:r>
              <a:rPr dirty="0" sz="1750" spc="4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at</a:t>
            </a:r>
            <a:r>
              <a:rPr dirty="0" sz="1750" spc="4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aliquet</a:t>
            </a:r>
            <a:r>
              <a:rPr dirty="0" sz="1750" spc="4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sapien,</a:t>
            </a:r>
            <a:r>
              <a:rPr dirty="0" sz="1750" spc="4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 spc="-10">
                <a:solidFill>
                  <a:srgbClr val="184A8C"/>
                </a:solidFill>
                <a:latin typeface="Microsoft Sans Serif"/>
                <a:cs typeface="Microsoft Sans Serif"/>
              </a:rPr>
              <a:t>vitae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elementum</a:t>
            </a:r>
            <a:r>
              <a:rPr dirty="0" sz="1750" spc="65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 spc="-25">
                <a:solidFill>
                  <a:srgbClr val="184A8C"/>
                </a:solidFill>
                <a:latin typeface="Microsoft Sans Serif"/>
                <a:cs typeface="Microsoft Sans Serif"/>
              </a:rPr>
              <a:t>mi.</a:t>
            </a:r>
            <a:endParaRPr sz="1750">
              <a:latin typeface="Microsoft Sans Serif"/>
              <a:cs typeface="Microsoft Sans Serif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06287" y="2086969"/>
            <a:ext cx="7125639" cy="5025244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12515728" y="7185490"/>
            <a:ext cx="4036695" cy="2965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Lorem</a:t>
            </a:r>
            <a:r>
              <a:rPr dirty="0" sz="1750" spc="4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ipsum</a:t>
            </a:r>
            <a:r>
              <a:rPr dirty="0" sz="1750" spc="4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dolor</a:t>
            </a:r>
            <a:r>
              <a:rPr dirty="0" sz="1750" spc="45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sit</a:t>
            </a:r>
            <a:r>
              <a:rPr dirty="0" sz="1750" spc="4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amet,</a:t>
            </a:r>
            <a:r>
              <a:rPr dirty="0" sz="1750" spc="4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 spc="-10">
                <a:solidFill>
                  <a:srgbClr val="184A8C"/>
                </a:solidFill>
                <a:latin typeface="Microsoft Sans Serif"/>
                <a:cs typeface="Microsoft Sans Serif"/>
              </a:rPr>
              <a:t>consectetur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2515728" y="7497115"/>
            <a:ext cx="4700905" cy="2965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adipiscing</a:t>
            </a:r>
            <a:r>
              <a:rPr dirty="0" sz="1750" spc="4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elit.</a:t>
            </a:r>
            <a:r>
              <a:rPr dirty="0" sz="1750" spc="4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Suspendisse</a:t>
            </a:r>
            <a:r>
              <a:rPr dirty="0" sz="1750" spc="4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quis</a:t>
            </a:r>
            <a:r>
              <a:rPr dirty="0" sz="1750" spc="4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enim</a:t>
            </a:r>
            <a:r>
              <a:rPr dirty="0" sz="1750" spc="45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 spc="-10">
                <a:solidFill>
                  <a:srgbClr val="184A8C"/>
                </a:solidFill>
                <a:latin typeface="Microsoft Sans Serif"/>
                <a:cs typeface="Microsoft Sans Serif"/>
              </a:rPr>
              <a:t>pretium,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2515728" y="7808739"/>
            <a:ext cx="4476115" cy="2965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bibendum</a:t>
            </a:r>
            <a:r>
              <a:rPr dirty="0" sz="1750" spc="5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ante</a:t>
            </a:r>
            <a:r>
              <a:rPr dirty="0" sz="1750" spc="5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ullamcorper,</a:t>
            </a:r>
            <a:r>
              <a:rPr dirty="0" sz="1750" spc="5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>
                <a:solidFill>
                  <a:srgbClr val="184A8C"/>
                </a:solidFill>
                <a:latin typeface="Microsoft Sans Serif"/>
                <a:cs typeface="Microsoft Sans Serif"/>
              </a:rPr>
              <a:t>tincidunt</a:t>
            </a:r>
            <a:r>
              <a:rPr dirty="0" sz="1750" spc="5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1750" spc="-10">
                <a:solidFill>
                  <a:srgbClr val="184A8C"/>
                </a:solidFill>
                <a:latin typeface="Microsoft Sans Serif"/>
                <a:cs typeface="Microsoft Sans Serif"/>
              </a:rPr>
              <a:t>augue.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081046" y="111349"/>
            <a:ext cx="15178405" cy="1152525"/>
          </a:xfrm>
          <a:prstGeom prst="rect"/>
          <a:solidFill>
            <a:srgbClr val="184A8C">
              <a:alpha val="58999"/>
            </a:srgbClr>
          </a:solidFill>
        </p:spPr>
        <p:txBody>
          <a:bodyPr wrap="square" lIns="0" tIns="203200" rIns="0" bIns="0" rtlCol="0" vert="horz">
            <a:spAutoFit/>
          </a:bodyPr>
          <a:lstStyle/>
          <a:p>
            <a:pPr algn="ctr" marR="708025">
              <a:lnSpc>
                <a:spcPct val="100000"/>
              </a:lnSpc>
              <a:spcBef>
                <a:spcPts val="1600"/>
              </a:spcBef>
            </a:pPr>
            <a:r>
              <a:rPr dirty="0" sz="3150" spc="-1730" b="1">
                <a:latin typeface="Courier New"/>
                <a:cs typeface="Courier New"/>
              </a:rPr>
              <a:t>«</a:t>
            </a:r>
            <a:r>
              <a:rPr dirty="0" baseline="-2604" sz="4800" spc="-187">
                <a:solidFill>
                  <a:srgbClr val="ABB4BE"/>
                </a:solidFill>
                <a:latin typeface="Arial Black"/>
                <a:cs typeface="Arial Black"/>
              </a:rPr>
              <a:t>«</a:t>
            </a:r>
            <a:r>
              <a:rPr dirty="0" sz="3150" spc="-1939" b="1">
                <a:latin typeface="Arial"/>
                <a:cs typeface="Arial"/>
              </a:rPr>
              <a:t>Х</a:t>
            </a:r>
            <a:r>
              <a:rPr dirty="0" baseline="-2604" sz="4800" spc="-165" b="1">
                <a:solidFill>
                  <a:srgbClr val="ABB4BE"/>
                </a:solidFill>
                <a:latin typeface="Arial"/>
                <a:cs typeface="Arial"/>
              </a:rPr>
              <a:t>Х</a:t>
            </a:r>
            <a:r>
              <a:rPr dirty="0" sz="3150" spc="-1595" b="1">
                <a:latin typeface="Arial"/>
                <a:cs typeface="Arial"/>
              </a:rPr>
              <a:t>а</a:t>
            </a:r>
            <a:r>
              <a:rPr dirty="0" baseline="-2604" sz="4800" spc="-142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150" spc="-1850" b="1">
                <a:latin typeface="Arial"/>
                <a:cs typeface="Arial"/>
              </a:rPr>
              <a:t>л</a:t>
            </a:r>
            <a:r>
              <a:rPr dirty="0" baseline="-2604" sz="4800" spc="-157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150" spc="-2540" b="1">
                <a:latin typeface="Arial"/>
                <a:cs typeface="Arial"/>
              </a:rPr>
              <a:t>ы</a:t>
            </a:r>
            <a:r>
              <a:rPr dirty="0" baseline="-2604" sz="4800" spc="-165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150" spc="-1435" b="1">
                <a:latin typeface="Arial"/>
                <a:cs typeface="Arial"/>
              </a:rPr>
              <a:t>қ</a:t>
            </a:r>
            <a:r>
              <a:rPr dirty="0" baseline="-2604" sz="4800" spc="60" b="1">
                <a:solidFill>
                  <a:srgbClr val="ABB4BE"/>
                </a:solidFill>
                <a:latin typeface="Arial"/>
                <a:cs typeface="Arial"/>
              </a:rPr>
              <a:t>қ</a:t>
            </a:r>
            <a:r>
              <a:rPr dirty="0" baseline="-2604" sz="4800" spc="-359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150" spc="-1560" b="1">
                <a:latin typeface="Arial"/>
                <a:cs typeface="Arial"/>
              </a:rPr>
              <a:t>ү</a:t>
            </a:r>
            <a:r>
              <a:rPr dirty="0" baseline="-2604" sz="4800" spc="-127" b="1">
                <a:solidFill>
                  <a:srgbClr val="ABB4BE"/>
                </a:solidFill>
                <a:latin typeface="Arial"/>
                <a:cs typeface="Arial"/>
              </a:rPr>
              <a:t>ү</a:t>
            </a:r>
            <a:r>
              <a:rPr dirty="0" sz="3150" spc="-1725" b="1">
                <a:latin typeface="Arial"/>
                <a:cs typeface="Arial"/>
              </a:rPr>
              <a:t>н</a:t>
            </a:r>
            <a:r>
              <a:rPr dirty="0" baseline="-2604" sz="4800" spc="-112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sz="3150" spc="-695" b="1">
                <a:latin typeface="Arial"/>
                <a:cs typeface="Arial"/>
              </a:rPr>
              <a:t>і</a:t>
            </a:r>
            <a:r>
              <a:rPr dirty="0" baseline="-2604" sz="4800" spc="-112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150" spc="-1725" b="1">
                <a:latin typeface="Arial"/>
                <a:cs typeface="Arial"/>
              </a:rPr>
              <a:t>н</a:t>
            </a:r>
            <a:r>
              <a:rPr dirty="0" baseline="-2604" sz="4800" spc="-112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sz="3150" spc="-1565" b="1">
                <a:latin typeface="Arial"/>
                <a:cs typeface="Arial"/>
              </a:rPr>
              <a:t>е</a:t>
            </a:r>
            <a:r>
              <a:rPr dirty="0" baseline="-2604" sz="4800" spc="89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baseline="-2604" sz="4800" spc="-352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150" spc="-1345" b="1">
                <a:latin typeface="Arial"/>
                <a:cs typeface="Arial"/>
              </a:rPr>
              <a:t>қ</a:t>
            </a:r>
            <a:r>
              <a:rPr dirty="0" baseline="-2604" sz="4800" spc="30" b="1">
                <a:solidFill>
                  <a:srgbClr val="ABB4BE"/>
                </a:solidFill>
                <a:latin typeface="Arial"/>
                <a:cs typeface="Arial"/>
              </a:rPr>
              <a:t>қ</a:t>
            </a:r>
            <a:r>
              <a:rPr dirty="0" sz="3150" spc="-1490" b="1">
                <a:latin typeface="Arial"/>
                <a:cs typeface="Arial"/>
              </a:rPr>
              <a:t>ұ</a:t>
            </a:r>
            <a:r>
              <a:rPr dirty="0" baseline="-2604" sz="4800" spc="-60" b="1">
                <a:solidFill>
                  <a:srgbClr val="ABB4BE"/>
                </a:solidFill>
                <a:latin typeface="Arial"/>
                <a:cs typeface="Arial"/>
              </a:rPr>
              <a:t>ұ</a:t>
            </a:r>
            <a:r>
              <a:rPr dirty="0" sz="3150" spc="-1760" b="1">
                <a:latin typeface="Arial"/>
                <a:cs typeface="Arial"/>
              </a:rPr>
              <a:t>л</a:t>
            </a:r>
            <a:r>
              <a:rPr dirty="0" baseline="-2604" sz="4800" spc="-22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150" spc="-1505" b="1">
                <a:latin typeface="Arial"/>
                <a:cs typeface="Arial"/>
              </a:rPr>
              <a:t>а</a:t>
            </a:r>
            <a:r>
              <a:rPr dirty="0" baseline="-2604" sz="4800" spc="-7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150" spc="-1345" b="1">
                <a:latin typeface="Arial"/>
                <a:cs typeface="Arial"/>
              </a:rPr>
              <a:t>қ</a:t>
            </a:r>
            <a:r>
              <a:rPr dirty="0" baseline="-2604" sz="4800" spc="195" b="1">
                <a:solidFill>
                  <a:srgbClr val="ABB4BE"/>
                </a:solidFill>
                <a:latin typeface="Arial"/>
                <a:cs typeface="Arial"/>
              </a:rPr>
              <a:t>қ</a:t>
            </a:r>
            <a:r>
              <a:rPr dirty="0" baseline="-2604" sz="4800" spc="-359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150" spc="-1600" b="1">
                <a:latin typeface="Arial"/>
                <a:cs typeface="Arial"/>
              </a:rPr>
              <a:t>а</a:t>
            </a:r>
            <a:r>
              <a:rPr dirty="0" baseline="-2604" sz="4800" spc="-150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150" spc="-1570" b="1">
                <a:latin typeface="Arial"/>
                <a:cs typeface="Arial"/>
              </a:rPr>
              <a:t>с</a:t>
            </a:r>
            <a:r>
              <a:rPr dirty="0" baseline="-2604" sz="4800" spc="-187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150" spc="-1600" b="1">
                <a:latin typeface="Arial"/>
                <a:cs typeface="Arial"/>
              </a:rPr>
              <a:t>а</a:t>
            </a:r>
            <a:r>
              <a:rPr dirty="0" baseline="-2604" sz="4800" spc="-150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150" spc="-1385" b="1">
                <a:latin typeface="Arial"/>
                <a:cs typeface="Arial"/>
              </a:rPr>
              <a:t>т</a:t>
            </a:r>
            <a:r>
              <a:rPr dirty="0" baseline="-2604" sz="4800" spc="-142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150" spc="-2545" b="1">
                <a:latin typeface="Arial"/>
                <a:cs typeface="Arial"/>
              </a:rPr>
              <a:t>ы</a:t>
            </a:r>
            <a:r>
              <a:rPr dirty="0" baseline="-2604" sz="4800" spc="-172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150" spc="-1750" b="1">
                <a:latin typeface="Arial"/>
                <a:cs typeface="Arial"/>
              </a:rPr>
              <a:t>н</a:t>
            </a:r>
            <a:r>
              <a:rPr dirty="0" baseline="-2604" sz="4800" spc="52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baseline="-2604" sz="4800" spc="-352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150" spc="-1560" b="1">
                <a:latin typeface="Arial"/>
                <a:cs typeface="Arial"/>
              </a:rPr>
              <a:t>Ү</a:t>
            </a:r>
            <a:r>
              <a:rPr dirty="0" baseline="-2604" sz="4800" spc="-209" b="1">
                <a:solidFill>
                  <a:srgbClr val="ABB4BE"/>
                </a:solidFill>
                <a:latin typeface="Arial"/>
                <a:cs typeface="Arial"/>
              </a:rPr>
              <a:t>Ү</a:t>
            </a:r>
            <a:r>
              <a:rPr dirty="0" sz="3150" spc="-1400" b="1">
                <a:latin typeface="Arial"/>
                <a:cs typeface="Arial"/>
              </a:rPr>
              <a:t>к</a:t>
            </a:r>
            <a:r>
              <a:rPr dirty="0" baseline="-2604" sz="4800" spc="-67" b="1">
                <a:solidFill>
                  <a:srgbClr val="ABB4BE"/>
                </a:solidFill>
                <a:latin typeface="Arial"/>
                <a:cs typeface="Arial"/>
              </a:rPr>
              <a:t>к</a:t>
            </a:r>
            <a:r>
              <a:rPr dirty="0" sz="3150" spc="-680" b="1">
                <a:latin typeface="Arial"/>
                <a:cs typeface="Arial"/>
              </a:rPr>
              <a:t>і</a:t>
            </a:r>
            <a:r>
              <a:rPr dirty="0" baseline="-2604" sz="4800" spc="-89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150" spc="-2135" b="1">
                <a:latin typeface="Arial"/>
                <a:cs typeface="Arial"/>
              </a:rPr>
              <a:t>м</a:t>
            </a:r>
            <a:r>
              <a:rPr dirty="0" baseline="-2604" sz="4800" spc="-82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150" spc="-1550" b="1">
                <a:latin typeface="Arial"/>
                <a:cs typeface="Arial"/>
              </a:rPr>
              <a:t>е</a:t>
            </a:r>
            <a:r>
              <a:rPr dirty="0" baseline="-2604" sz="4800" spc="-97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150" spc="-1345" b="1">
                <a:latin typeface="Arial"/>
                <a:cs typeface="Arial"/>
              </a:rPr>
              <a:t>т</a:t>
            </a:r>
            <a:r>
              <a:rPr dirty="0" baseline="-2604" sz="4800" spc="-82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150" spc="-1695" b="1">
                <a:latin typeface="Courier New"/>
                <a:cs typeface="Courier New"/>
              </a:rPr>
              <a:t>»</a:t>
            </a:r>
            <a:r>
              <a:rPr dirty="0" baseline="-2604" sz="4800" spc="112">
                <a:solidFill>
                  <a:srgbClr val="ABB4BE"/>
                </a:solidFill>
                <a:latin typeface="Arial Black"/>
                <a:cs typeface="Arial Black"/>
              </a:rPr>
              <a:t>»</a:t>
            </a:r>
            <a:r>
              <a:rPr dirty="0" baseline="-2604" sz="4800" spc="-615">
                <a:solidFill>
                  <a:srgbClr val="ABB4BE"/>
                </a:solidFill>
                <a:latin typeface="Arial Black"/>
                <a:cs typeface="Arial Black"/>
              </a:rPr>
              <a:t> </a:t>
            </a:r>
            <a:r>
              <a:rPr dirty="0" sz="3150" spc="-1400" b="1">
                <a:latin typeface="Arial"/>
                <a:cs typeface="Arial"/>
              </a:rPr>
              <a:t>қ</a:t>
            </a:r>
            <a:r>
              <a:rPr dirty="0" baseline="-2604" sz="4800" spc="-52" b="1">
                <a:solidFill>
                  <a:srgbClr val="ABB4BE"/>
                </a:solidFill>
                <a:latin typeface="Arial"/>
                <a:cs typeface="Arial"/>
              </a:rPr>
              <a:t>қ</a:t>
            </a:r>
            <a:r>
              <a:rPr dirty="0" sz="3150" spc="-1560" b="1">
                <a:latin typeface="Arial"/>
                <a:cs typeface="Arial"/>
              </a:rPr>
              <a:t>а</a:t>
            </a:r>
            <a:r>
              <a:rPr dirty="0" baseline="-2604" sz="4800" spc="-89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150" spc="-1130" b="1">
                <a:latin typeface="Arial"/>
                <a:cs typeface="Arial"/>
              </a:rPr>
              <a:t>ғ</a:t>
            </a:r>
            <a:r>
              <a:rPr dirty="0" baseline="-2604" sz="4800" spc="-75" b="1">
                <a:solidFill>
                  <a:srgbClr val="ABB4BE"/>
                </a:solidFill>
                <a:latin typeface="Arial"/>
                <a:cs typeface="Arial"/>
              </a:rPr>
              <a:t>ғ</a:t>
            </a:r>
            <a:r>
              <a:rPr dirty="0" sz="3150" spc="-1745" b="1">
                <a:latin typeface="Arial"/>
                <a:cs typeface="Arial"/>
              </a:rPr>
              <a:t>и</a:t>
            </a:r>
            <a:r>
              <a:rPr dirty="0" baseline="-2604" sz="4800" spc="-75" b="1">
                <a:solidFill>
                  <a:srgbClr val="ABB4BE"/>
                </a:solidFill>
                <a:latin typeface="Arial"/>
                <a:cs typeface="Arial"/>
              </a:rPr>
              <a:t>и</a:t>
            </a:r>
            <a:r>
              <a:rPr dirty="0" sz="3150" spc="-1820" b="1">
                <a:latin typeface="Arial"/>
                <a:cs typeface="Arial"/>
              </a:rPr>
              <a:t>д</a:t>
            </a:r>
            <a:r>
              <a:rPr dirty="0" baseline="-2604" sz="4800" spc="-97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150" spc="-1560" b="1">
                <a:latin typeface="Arial"/>
                <a:cs typeface="Arial"/>
              </a:rPr>
              <a:t>а</a:t>
            </a:r>
            <a:r>
              <a:rPr dirty="0" baseline="-2604" sz="4800" spc="-89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150" spc="-1530" b="1">
                <a:latin typeface="Arial"/>
                <a:cs typeface="Arial"/>
              </a:rPr>
              <a:t>с</a:t>
            </a:r>
            <a:r>
              <a:rPr dirty="0" baseline="-2604" sz="4800" spc="-127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150" spc="-2505" b="1">
                <a:latin typeface="Arial"/>
                <a:cs typeface="Arial"/>
              </a:rPr>
              <a:t>ы</a:t>
            </a:r>
            <a:r>
              <a:rPr dirty="0" baseline="-2604" sz="4800" spc="112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endParaRPr baseline="-2604" sz="4800">
              <a:latin typeface="Arial"/>
              <a:cs typeface="Arial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686180"/>
            <a:ext cx="10467207" cy="2419475"/>
          </a:xfrm>
          <a:prstGeom prst="rect">
            <a:avLst/>
          </a:prstGeom>
        </p:spPr>
      </p:pic>
      <p:sp>
        <p:nvSpPr>
          <p:cNvPr id="11" name="object 11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77470" rIns="0" bIns="0" rtlCol="0" vert="horz">
            <a:spAutoFit/>
          </a:bodyPr>
          <a:lstStyle/>
          <a:p>
            <a:pPr algn="ctr" marL="98425" marR="146050">
              <a:lnSpc>
                <a:spcPts val="3080"/>
              </a:lnSpc>
              <a:spcBef>
                <a:spcPts val="610"/>
              </a:spcBef>
            </a:pPr>
            <a:r>
              <a:rPr dirty="0" spc="145"/>
              <a:t>Қарапайым</a:t>
            </a:r>
            <a:r>
              <a:rPr dirty="0" spc="-90"/>
              <a:t> </a:t>
            </a:r>
            <a:r>
              <a:rPr dirty="0" spc="125"/>
              <a:t>халықтың</a:t>
            </a:r>
            <a:r>
              <a:rPr dirty="0" spc="-85"/>
              <a:t> </a:t>
            </a:r>
            <a:r>
              <a:rPr dirty="0" spc="100"/>
              <a:t>талап</a:t>
            </a:r>
            <a:r>
              <a:rPr dirty="0" spc="100" b="0">
                <a:latin typeface="Arial Black"/>
                <a:cs typeface="Arial Black"/>
              </a:rPr>
              <a:t>-</a:t>
            </a:r>
            <a:r>
              <a:rPr dirty="0" spc="85"/>
              <a:t>тілегіне</a:t>
            </a:r>
            <a:r>
              <a:rPr dirty="0" spc="-85"/>
              <a:t> </a:t>
            </a:r>
            <a:r>
              <a:rPr dirty="0" spc="190"/>
              <a:t>құлақ</a:t>
            </a:r>
            <a:r>
              <a:rPr dirty="0" spc="-85"/>
              <a:t> </a:t>
            </a:r>
            <a:r>
              <a:rPr dirty="0" spc="60"/>
              <a:t>асатын</a:t>
            </a:r>
            <a:r>
              <a:rPr dirty="0" spc="-85"/>
              <a:t> </a:t>
            </a:r>
            <a:r>
              <a:rPr dirty="0" spc="135"/>
              <a:t>Үкімет </a:t>
            </a:r>
            <a:r>
              <a:rPr dirty="0" spc="95"/>
              <a:t>болмайынша</a:t>
            </a:r>
            <a:r>
              <a:rPr dirty="0" spc="95" b="0">
                <a:latin typeface="Arial Black"/>
                <a:cs typeface="Arial Black"/>
              </a:rPr>
              <a:t>,</a:t>
            </a:r>
            <a:r>
              <a:rPr dirty="0" spc="-235" b="0">
                <a:latin typeface="Arial Black"/>
                <a:cs typeface="Arial Black"/>
              </a:rPr>
              <a:t> </a:t>
            </a:r>
            <a:r>
              <a:rPr dirty="0" spc="155"/>
              <a:t>азаматтық</a:t>
            </a:r>
            <a:r>
              <a:rPr dirty="0" spc="-90"/>
              <a:t> </a:t>
            </a:r>
            <a:r>
              <a:rPr dirty="0" spc="140"/>
              <a:t>қоғамды</a:t>
            </a:r>
            <a:r>
              <a:rPr dirty="0" spc="-85"/>
              <a:t> </a:t>
            </a:r>
            <a:r>
              <a:rPr dirty="0" spc="90"/>
              <a:t>дамыту</a:t>
            </a:r>
            <a:r>
              <a:rPr dirty="0" spc="-90"/>
              <a:t> </a:t>
            </a:r>
            <a:r>
              <a:rPr dirty="0" spc="165"/>
              <a:t>мүмкін</a:t>
            </a:r>
            <a:r>
              <a:rPr dirty="0" spc="-90"/>
              <a:t> </a:t>
            </a:r>
            <a:r>
              <a:rPr dirty="0" spc="-10"/>
              <a:t>емес</a:t>
            </a:r>
            <a:r>
              <a:rPr dirty="0" spc="-10" b="0">
                <a:latin typeface="Arial Black"/>
                <a:cs typeface="Arial Black"/>
              </a:rPr>
              <a:t>.</a:t>
            </a:r>
          </a:p>
          <a:p>
            <a:pPr algn="ctr" marR="125730">
              <a:lnSpc>
                <a:spcPts val="2950"/>
              </a:lnSpc>
            </a:pPr>
            <a:r>
              <a:rPr dirty="0"/>
              <a:t>Себебі </a:t>
            </a:r>
            <a:r>
              <a:rPr dirty="0" spc="155"/>
              <a:t>азаматтық</a:t>
            </a:r>
            <a:r>
              <a:rPr dirty="0" spc="5"/>
              <a:t> </a:t>
            </a:r>
            <a:r>
              <a:rPr dirty="0" spc="175"/>
              <a:t>қоғамның</a:t>
            </a:r>
            <a:r>
              <a:rPr dirty="0"/>
              <a:t> белсенділігі</a:t>
            </a:r>
            <a:r>
              <a:rPr dirty="0" b="0">
                <a:latin typeface="Arial Black"/>
                <a:cs typeface="Arial Black"/>
              </a:rPr>
              <a:t>,</a:t>
            </a:r>
            <a:r>
              <a:rPr dirty="0" spc="-140" b="0">
                <a:latin typeface="Arial Black"/>
                <a:cs typeface="Arial Black"/>
              </a:rPr>
              <a:t> </a:t>
            </a:r>
            <a:r>
              <a:rPr dirty="0" spc="114"/>
              <a:t>билік</a:t>
            </a:r>
          </a:p>
          <a:p>
            <a:pPr algn="ctr" marL="161290" marR="287020">
              <a:lnSpc>
                <a:spcPts val="3080"/>
              </a:lnSpc>
              <a:spcBef>
                <a:spcPts val="90"/>
              </a:spcBef>
            </a:pPr>
            <a:r>
              <a:rPr dirty="0" spc="90"/>
              <a:t>органдарымен</a:t>
            </a:r>
            <a:r>
              <a:rPr dirty="0" spc="-100"/>
              <a:t> </a:t>
            </a:r>
            <a:r>
              <a:rPr dirty="0" spc="210"/>
              <a:t>ашық</a:t>
            </a:r>
            <a:r>
              <a:rPr dirty="0" spc="-100"/>
              <a:t> </a:t>
            </a:r>
            <a:r>
              <a:rPr dirty="0" spc="100"/>
              <a:t>диалог</a:t>
            </a:r>
            <a:r>
              <a:rPr dirty="0" spc="-100"/>
              <a:t> </a:t>
            </a:r>
            <a:r>
              <a:rPr dirty="0" spc="95"/>
              <a:t>орнатуға</a:t>
            </a:r>
            <a:r>
              <a:rPr dirty="0" spc="-95"/>
              <a:t> </a:t>
            </a:r>
            <a:r>
              <a:rPr dirty="0" spc="90"/>
              <a:t>деген</a:t>
            </a:r>
            <a:r>
              <a:rPr dirty="0" spc="-100"/>
              <a:t> </a:t>
            </a:r>
            <a:r>
              <a:rPr dirty="0" spc="114"/>
              <a:t>қадамдары </a:t>
            </a:r>
            <a:r>
              <a:rPr dirty="0" spc="125"/>
              <a:t>билік</a:t>
            </a:r>
            <a:r>
              <a:rPr dirty="0" spc="-90"/>
              <a:t> </a:t>
            </a:r>
            <a:r>
              <a:rPr dirty="0" spc="95"/>
              <a:t>тарапынан</a:t>
            </a:r>
            <a:r>
              <a:rPr dirty="0" spc="-90"/>
              <a:t> </a:t>
            </a:r>
            <a:r>
              <a:rPr dirty="0" spc="100"/>
              <a:t>қолдау</a:t>
            </a:r>
            <a:r>
              <a:rPr dirty="0" spc="-90"/>
              <a:t> </a:t>
            </a:r>
            <a:r>
              <a:rPr dirty="0" spc="50"/>
              <a:t>таппаса</a:t>
            </a:r>
            <a:r>
              <a:rPr dirty="0" spc="50" b="0">
                <a:latin typeface="Arial Black"/>
                <a:cs typeface="Arial Black"/>
              </a:rPr>
              <a:t>,</a:t>
            </a:r>
            <a:r>
              <a:rPr dirty="0" spc="-240" b="0">
                <a:latin typeface="Arial Black"/>
                <a:cs typeface="Arial Black"/>
              </a:rPr>
              <a:t> </a:t>
            </a:r>
            <a:r>
              <a:rPr dirty="0" spc="140"/>
              <a:t>қоғамды</a:t>
            </a:r>
            <a:r>
              <a:rPr dirty="0" spc="-90"/>
              <a:t> </a:t>
            </a:r>
            <a:r>
              <a:rPr dirty="0" spc="80"/>
              <a:t>толғандырған </a:t>
            </a:r>
            <a:r>
              <a:rPr dirty="0" spc="50"/>
              <a:t>мәселелер</a:t>
            </a:r>
            <a:r>
              <a:rPr dirty="0" spc="-90"/>
              <a:t> </a:t>
            </a:r>
            <a:r>
              <a:rPr dirty="0" spc="125"/>
              <a:t>ушыға</a:t>
            </a:r>
            <a:r>
              <a:rPr dirty="0" spc="-90"/>
              <a:t> </a:t>
            </a:r>
            <a:r>
              <a:rPr dirty="0" spc="70"/>
              <a:t>беретіні</a:t>
            </a:r>
            <a:r>
              <a:rPr dirty="0" spc="-90"/>
              <a:t> </a:t>
            </a:r>
            <a:r>
              <a:rPr dirty="0" spc="55"/>
              <a:t>түсінікті</a:t>
            </a:r>
            <a:r>
              <a:rPr dirty="0" spc="55" b="0">
                <a:latin typeface="Arial Black"/>
                <a:cs typeface="Arial Black"/>
              </a:rPr>
              <a:t>.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9513376" y="7601112"/>
            <a:ext cx="4105275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85" b="1">
                <a:solidFill>
                  <a:srgbClr val="FFFFFF"/>
                </a:solidFill>
                <a:latin typeface="Arial"/>
                <a:cs typeface="Arial"/>
              </a:rPr>
              <a:t>Сондықтан</a:t>
            </a:r>
            <a:r>
              <a:rPr dirty="0" sz="2600" spc="-1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90" b="1">
                <a:solidFill>
                  <a:srgbClr val="FFFFFF"/>
                </a:solidFill>
                <a:latin typeface="Arial"/>
                <a:cs typeface="Arial"/>
              </a:rPr>
              <a:t>мәслихатта</a:t>
            </a:r>
            <a:endParaRPr sz="26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3592714" y="7601112"/>
            <a:ext cx="4160520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sz="2600" spc="-9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100" b="1">
                <a:solidFill>
                  <a:srgbClr val="FFFFFF"/>
                </a:solidFill>
                <a:latin typeface="Arial"/>
                <a:cs typeface="Arial"/>
              </a:rPr>
              <a:t>өкілетті</a:t>
            </a:r>
            <a:r>
              <a:rPr dirty="0" sz="2600" spc="-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90" b="1">
                <a:solidFill>
                  <a:srgbClr val="FFFFFF"/>
                </a:solidFill>
                <a:latin typeface="Arial"/>
                <a:cs typeface="Arial"/>
              </a:rPr>
              <a:t>орган</a:t>
            </a:r>
            <a:r>
              <a:rPr dirty="0" sz="2600" spc="-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70" b="1">
                <a:solidFill>
                  <a:srgbClr val="FFFFFF"/>
                </a:solidFill>
                <a:latin typeface="Arial"/>
                <a:cs typeface="Arial"/>
              </a:rPr>
              <a:t>ретінде</a:t>
            </a:r>
            <a:endParaRPr sz="26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8827627" y="7991637"/>
            <a:ext cx="9144000" cy="1593215"/>
          </a:xfrm>
          <a:prstGeom prst="rect">
            <a:avLst/>
          </a:prstGeom>
        </p:spPr>
        <p:txBody>
          <a:bodyPr wrap="square" lIns="0" tIns="30480" rIns="0" bIns="0" rtlCol="0" vert="horz">
            <a:spAutoFit/>
          </a:bodyPr>
          <a:lstStyle/>
          <a:p>
            <a:pPr algn="just" marL="38100" marR="30480" indent="109220">
              <a:lnSpc>
                <a:spcPts val="3070"/>
              </a:lnSpc>
              <a:spcBef>
                <a:spcPts val="240"/>
              </a:spcBef>
            </a:pPr>
            <a:r>
              <a:rPr dirty="0" sz="2600" spc="175" b="1">
                <a:solidFill>
                  <a:srgbClr val="FFFFFF"/>
                </a:solidFill>
                <a:latin typeface="Arial"/>
                <a:cs typeface="Arial"/>
              </a:rPr>
              <a:t>қоғамның</a:t>
            </a:r>
            <a:r>
              <a:rPr dirty="0" sz="26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30" b="1">
                <a:solidFill>
                  <a:srgbClr val="FFFFFF"/>
                </a:solidFill>
                <a:latin typeface="Arial"/>
                <a:cs typeface="Arial"/>
              </a:rPr>
              <a:t>шоғ</a:t>
            </a:r>
            <a:r>
              <a:rPr dirty="0" sz="2600" spc="25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sz="2600" spc="30" b="1">
                <a:solidFill>
                  <a:srgbClr val="FFFFFF"/>
                </a:solidFill>
                <a:latin typeface="Arial"/>
                <a:cs typeface="Arial"/>
              </a:rPr>
              <a:t>рла</a:t>
            </a:r>
            <a:r>
              <a:rPr dirty="0" sz="2600" spc="-960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baseline="-6349" sz="2625" spc="-262">
                <a:solidFill>
                  <a:srgbClr val="184A8C"/>
                </a:solidFill>
                <a:latin typeface="Microsoft Sans Serif"/>
                <a:cs typeface="Microsoft Sans Serif"/>
              </a:rPr>
              <a:t>N</a:t>
            </a:r>
            <a:r>
              <a:rPr dirty="0" sz="2600" spc="-1230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6349" sz="2625" spc="44">
                <a:solidFill>
                  <a:srgbClr val="184A8C"/>
                </a:solidFill>
                <a:latin typeface="Microsoft Sans Serif"/>
                <a:cs typeface="Microsoft Sans Serif"/>
              </a:rPr>
              <a:t>u</a:t>
            </a:r>
            <a:r>
              <a:rPr dirty="0" baseline="-6349" sz="2625" spc="-862">
                <a:solidFill>
                  <a:srgbClr val="184A8C"/>
                </a:solidFill>
                <a:latin typeface="Microsoft Sans Serif"/>
                <a:cs typeface="Microsoft Sans Serif"/>
              </a:rPr>
              <a:t>n</a:t>
            </a:r>
            <a:r>
              <a:rPr dirty="0" sz="2600" spc="-710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6349" sz="2625" spc="-44">
                <a:solidFill>
                  <a:srgbClr val="184A8C"/>
                </a:solidFill>
                <a:latin typeface="Microsoft Sans Serif"/>
                <a:cs typeface="Microsoft Sans Serif"/>
              </a:rPr>
              <a:t>c</a:t>
            </a:r>
            <a:r>
              <a:rPr dirty="0" sz="2600" spc="-1639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baseline="-6349" sz="2625" spc="44">
                <a:solidFill>
                  <a:srgbClr val="184A8C"/>
                </a:solidFill>
                <a:latin typeface="Microsoft Sans Serif"/>
                <a:cs typeface="Microsoft Sans Serif"/>
              </a:rPr>
              <a:t>s</a:t>
            </a:r>
            <a:r>
              <a:rPr dirty="0" baseline="-6349" sz="2625" spc="-284">
                <a:solidFill>
                  <a:srgbClr val="184A8C"/>
                </a:solidFill>
                <a:latin typeface="Microsoft Sans Serif"/>
                <a:cs typeface="Microsoft Sans Serif"/>
              </a:rPr>
              <a:t>e</a:t>
            </a:r>
            <a:r>
              <a:rPr dirty="0" sz="2600" spc="-1345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baseline="-6349" sz="2625" spc="52">
                <a:solidFill>
                  <a:srgbClr val="184A8C"/>
                </a:solidFill>
                <a:latin typeface="Microsoft Sans Serif"/>
                <a:cs typeface="Microsoft Sans Serif"/>
              </a:rPr>
              <a:t>d</a:t>
            </a:r>
            <a:r>
              <a:rPr dirty="0" baseline="-6349" sz="2625" spc="345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baseline="-6349" sz="2625">
                <a:solidFill>
                  <a:srgbClr val="184A8C"/>
                </a:solidFill>
                <a:latin typeface="Microsoft Sans Serif"/>
                <a:cs typeface="Microsoft Sans Serif"/>
              </a:rPr>
              <a:t>l</a:t>
            </a:r>
            <a:r>
              <a:rPr dirty="0" baseline="-6349" sz="2625" spc="-1125">
                <a:solidFill>
                  <a:srgbClr val="184A8C"/>
                </a:solidFill>
                <a:latin typeface="Microsoft Sans Serif"/>
                <a:cs typeface="Microsoft Sans Serif"/>
              </a:rPr>
              <a:t>o</a:t>
            </a:r>
            <a:r>
              <a:rPr dirty="0" sz="2600" spc="-1240" b="1">
                <a:solidFill>
                  <a:srgbClr val="FFFFFF"/>
                </a:solidFill>
                <a:latin typeface="Arial"/>
                <a:cs typeface="Arial"/>
              </a:rPr>
              <a:t>ж</a:t>
            </a:r>
            <a:r>
              <a:rPr dirty="0" baseline="-6349" sz="2625">
                <a:solidFill>
                  <a:srgbClr val="184A8C"/>
                </a:solidFill>
                <a:latin typeface="Microsoft Sans Serif"/>
                <a:cs typeface="Microsoft Sans Serif"/>
              </a:rPr>
              <a:t>r</a:t>
            </a:r>
            <a:r>
              <a:rPr dirty="0" baseline="-6349" sz="2625" spc="-172">
                <a:solidFill>
                  <a:srgbClr val="184A8C"/>
                </a:solidFill>
                <a:latin typeface="Microsoft Sans Serif"/>
                <a:cs typeface="Microsoft Sans Serif"/>
              </a:rPr>
              <a:t>e</a:t>
            </a:r>
            <a:r>
              <a:rPr dirty="0" sz="2600" spc="-136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-6349" sz="2625" spc="-89">
                <a:solidFill>
                  <a:srgbClr val="184A8C"/>
                </a:solidFill>
                <a:latin typeface="Microsoft Sans Serif"/>
                <a:cs typeface="Microsoft Sans Serif"/>
              </a:rPr>
              <a:t>m</a:t>
            </a:r>
            <a:r>
              <a:rPr dirty="0" sz="2600" spc="-1070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baseline="-6349" sz="2625" spc="-7">
                <a:solidFill>
                  <a:srgbClr val="184A8C"/>
                </a:solidFill>
                <a:latin typeface="Microsoft Sans Serif"/>
                <a:cs typeface="Microsoft Sans Serif"/>
              </a:rPr>
              <a:t>a</a:t>
            </a:r>
            <a:r>
              <a:rPr dirty="0" baseline="-6349" sz="2625" spc="-450">
                <a:solidFill>
                  <a:srgbClr val="184A8C"/>
                </a:solidFill>
                <a:latin typeface="Microsoft Sans Serif"/>
                <a:cs typeface="Microsoft Sans Serif"/>
              </a:rPr>
              <a:t>l</a:t>
            </a:r>
            <a:r>
              <a:rPr dirty="0" sz="2600" spc="-844" b="1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dirty="0" baseline="-6349" sz="2625">
                <a:solidFill>
                  <a:srgbClr val="184A8C"/>
                </a:solidFill>
                <a:latin typeface="Microsoft Sans Serif"/>
                <a:cs typeface="Microsoft Sans Serif"/>
              </a:rPr>
              <a:t>i</a:t>
            </a:r>
            <a:r>
              <a:rPr dirty="0" baseline="-6349" sz="2625" spc="-644">
                <a:solidFill>
                  <a:srgbClr val="184A8C"/>
                </a:solidFill>
                <a:latin typeface="Microsoft Sans Serif"/>
                <a:cs typeface="Microsoft Sans Serif"/>
              </a:rPr>
              <a:t>q</a:t>
            </a:r>
            <a:r>
              <a:rPr dirty="0" sz="2600" spc="-340" b="1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dirty="0" baseline="-6349" sz="2625" spc="-930">
                <a:solidFill>
                  <a:srgbClr val="184A8C"/>
                </a:solidFill>
                <a:latin typeface="Microsoft Sans Serif"/>
                <a:cs typeface="Microsoft Sans Serif"/>
              </a:rPr>
              <a:t>u</a:t>
            </a:r>
            <a:r>
              <a:rPr dirty="0" sz="2600" spc="-1050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baseline="-6349" sz="2625" spc="-7">
                <a:solidFill>
                  <a:srgbClr val="184A8C"/>
                </a:solidFill>
                <a:latin typeface="Microsoft Sans Serif"/>
                <a:cs typeface="Microsoft Sans Serif"/>
              </a:rPr>
              <a:t>a</a:t>
            </a:r>
            <a:r>
              <a:rPr dirty="0" baseline="-6349" sz="2625" spc="-2107">
                <a:solidFill>
                  <a:srgbClr val="184A8C"/>
                </a:solidFill>
                <a:latin typeface="Microsoft Sans Serif"/>
                <a:cs typeface="Microsoft Sans Serif"/>
              </a:rPr>
              <a:t>m</a:t>
            </a:r>
            <a:r>
              <a:rPr dirty="0" sz="2600" spc="-5" b="1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dirty="0" sz="2600" spc="-810" b="1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dirty="0" baseline="-6349" sz="2625">
                <a:solidFill>
                  <a:srgbClr val="184A8C"/>
                </a:solidFill>
                <a:latin typeface="Microsoft Sans Serif"/>
                <a:cs typeface="Microsoft Sans Serif"/>
              </a:rPr>
              <a:t>,</a:t>
            </a:r>
            <a:r>
              <a:rPr dirty="0" baseline="-6349" sz="2625" spc="569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baseline="-6349" sz="2625" spc="-2227">
                <a:solidFill>
                  <a:srgbClr val="184A8C"/>
                </a:solidFill>
                <a:latin typeface="Microsoft Sans Serif"/>
                <a:cs typeface="Microsoft Sans Serif"/>
              </a:rPr>
              <a:t>m</a:t>
            </a:r>
            <a:r>
              <a:rPr dirty="0" sz="2600" spc="-25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sz="2600" spc="-720" b="1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dirty="0" baseline="-6349" sz="2625" spc="-37">
                <a:solidFill>
                  <a:srgbClr val="184A8C"/>
                </a:solidFill>
                <a:latin typeface="Microsoft Sans Serif"/>
                <a:cs typeface="Microsoft Sans Serif"/>
              </a:rPr>
              <a:t>a</a:t>
            </a:r>
            <a:r>
              <a:rPr dirty="0" baseline="-6349" sz="2625" spc="-60">
                <a:solidFill>
                  <a:srgbClr val="184A8C"/>
                </a:solidFill>
                <a:latin typeface="Microsoft Sans Serif"/>
                <a:cs typeface="Microsoft Sans Serif"/>
              </a:rPr>
              <a:t>l</a:t>
            </a:r>
            <a:r>
              <a:rPr dirty="0" sz="2600" spc="-1605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baseline="-6349" sz="2625" spc="-37">
                <a:solidFill>
                  <a:srgbClr val="184A8C"/>
                </a:solidFill>
                <a:latin typeface="Microsoft Sans Serif"/>
                <a:cs typeface="Microsoft Sans Serif"/>
              </a:rPr>
              <a:t>e</a:t>
            </a:r>
            <a:r>
              <a:rPr dirty="0" baseline="-6349" sz="2625" spc="-450">
                <a:solidFill>
                  <a:srgbClr val="184A8C"/>
                </a:solidFill>
                <a:latin typeface="Microsoft Sans Serif"/>
                <a:cs typeface="Microsoft Sans Serif"/>
              </a:rPr>
              <a:t>s</a:t>
            </a:r>
            <a:r>
              <a:rPr dirty="0" sz="2600" spc="-1355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baseline="-6349" sz="2625" spc="-37">
                <a:solidFill>
                  <a:srgbClr val="184A8C"/>
                </a:solidFill>
                <a:latin typeface="Microsoft Sans Serif"/>
                <a:cs typeface="Microsoft Sans Serif"/>
              </a:rPr>
              <a:t>u</a:t>
            </a:r>
            <a:r>
              <a:rPr dirty="0" baseline="-6349" sz="2625" spc="-982">
                <a:solidFill>
                  <a:srgbClr val="184A8C"/>
                </a:solidFill>
                <a:latin typeface="Microsoft Sans Serif"/>
                <a:cs typeface="Microsoft Sans Serif"/>
              </a:rPr>
              <a:t>a</a:t>
            </a:r>
            <a:r>
              <a:rPr dirty="0" sz="2600" spc="-740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6349" sz="2625" spc="-315">
                <a:solidFill>
                  <a:srgbClr val="184A8C"/>
                </a:solidFill>
                <a:latin typeface="Microsoft Sans Serif"/>
                <a:cs typeface="Microsoft Sans Serif"/>
              </a:rPr>
              <a:t>d</a:t>
            </a:r>
            <a:r>
              <a:rPr dirty="0" sz="2600" spc="-1305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6349" sz="2625" spc="-30">
                <a:solidFill>
                  <a:srgbClr val="184A8C"/>
                </a:solidFill>
                <a:latin typeface="Microsoft Sans Serif"/>
                <a:cs typeface="Microsoft Sans Serif"/>
              </a:rPr>
              <a:t>a</a:t>
            </a:r>
            <a:r>
              <a:rPr dirty="0" baseline="-6349" sz="2625" spc="682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2600" spc="-1530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baseline="-6349" sz="2625" spc="52">
                <a:solidFill>
                  <a:srgbClr val="184A8C"/>
                </a:solidFill>
                <a:latin typeface="Microsoft Sans Serif"/>
                <a:cs typeface="Microsoft Sans Serif"/>
              </a:rPr>
              <a:t>l</a:t>
            </a:r>
            <a:r>
              <a:rPr dirty="0" baseline="-6349" sz="2625" spc="44">
                <a:solidFill>
                  <a:srgbClr val="184A8C"/>
                </a:solidFill>
                <a:latin typeface="Microsoft Sans Serif"/>
                <a:cs typeface="Microsoft Sans Serif"/>
              </a:rPr>
              <a:t>e</a:t>
            </a:r>
            <a:r>
              <a:rPr dirty="0" baseline="-6349" sz="2625" spc="-982">
                <a:solidFill>
                  <a:srgbClr val="184A8C"/>
                </a:solidFill>
                <a:latin typeface="Microsoft Sans Serif"/>
                <a:cs typeface="Microsoft Sans Serif"/>
              </a:rPr>
              <a:t>c</a:t>
            </a:r>
            <a:r>
              <a:rPr dirty="0" sz="2600" spc="-1505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baseline="-6349" sz="2625" spc="52">
                <a:solidFill>
                  <a:srgbClr val="184A8C"/>
                </a:solidFill>
                <a:latin typeface="Microsoft Sans Serif"/>
                <a:cs typeface="Microsoft Sans Serif"/>
              </a:rPr>
              <a:t>t</a:t>
            </a:r>
            <a:r>
              <a:rPr dirty="0" baseline="-6349" sz="2625" spc="44">
                <a:solidFill>
                  <a:srgbClr val="184A8C"/>
                </a:solidFill>
                <a:latin typeface="Microsoft Sans Serif"/>
                <a:cs typeface="Microsoft Sans Serif"/>
              </a:rPr>
              <a:t>u</a:t>
            </a:r>
            <a:r>
              <a:rPr dirty="0" baseline="-6349" sz="2625" spc="-1214">
                <a:solidFill>
                  <a:srgbClr val="184A8C"/>
                </a:solidFill>
                <a:latin typeface="Microsoft Sans Serif"/>
                <a:cs typeface="Microsoft Sans Serif"/>
              </a:rPr>
              <a:t>s</a:t>
            </a:r>
            <a:r>
              <a:rPr dirty="0" sz="2600" spc="-260" b="1">
                <a:solidFill>
                  <a:srgbClr val="FFFFFF"/>
                </a:solidFill>
                <a:latin typeface="Arial"/>
                <a:cs typeface="Arial"/>
              </a:rPr>
              <a:t>қ</a:t>
            </a:r>
            <a:r>
              <a:rPr dirty="0" baseline="-6349" sz="2625" spc="-847">
                <a:solidFill>
                  <a:srgbClr val="184A8C"/>
                </a:solidFill>
                <a:latin typeface="Microsoft Sans Serif"/>
                <a:cs typeface="Microsoft Sans Serif"/>
              </a:rPr>
              <a:t>e</a:t>
            </a:r>
            <a:r>
              <a:rPr dirty="0" sz="2600" spc="-715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-6349" sz="2625" spc="-179">
                <a:solidFill>
                  <a:srgbClr val="184A8C"/>
                </a:solidFill>
                <a:latin typeface="Microsoft Sans Serif"/>
                <a:cs typeface="Microsoft Sans Serif"/>
              </a:rPr>
              <a:t>u</a:t>
            </a:r>
            <a:r>
              <a:rPr dirty="0" sz="2600" spc="-1280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-6349" sz="2625" spc="52">
                <a:solidFill>
                  <a:srgbClr val="184A8C"/>
                </a:solidFill>
                <a:latin typeface="Microsoft Sans Serif"/>
                <a:cs typeface="Microsoft Sans Serif"/>
              </a:rPr>
              <a:t>,</a:t>
            </a:r>
            <a:r>
              <a:rPr dirty="0" baseline="-6349" sz="2625" spc="202">
                <a:solidFill>
                  <a:srgbClr val="184A8C"/>
                </a:solidFill>
                <a:latin typeface="Microsoft Sans Serif"/>
                <a:cs typeface="Microsoft Sans Serif"/>
              </a:rPr>
              <a:t>  </a:t>
            </a:r>
            <a:r>
              <a:rPr dirty="0" sz="2600" spc="-25" b="1">
                <a:solidFill>
                  <a:srgbClr val="FFFFFF"/>
                </a:solidFill>
                <a:latin typeface="Arial"/>
                <a:cs typeface="Arial"/>
              </a:rPr>
              <a:t>ры </a:t>
            </a:r>
            <a:r>
              <a:rPr dirty="0" sz="2600" spc="55" b="1">
                <a:solidFill>
                  <a:srgbClr val="FFFFFF"/>
                </a:solidFill>
                <a:latin typeface="Arial"/>
                <a:cs typeface="Arial"/>
              </a:rPr>
              <a:t>болуға</a:t>
            </a:r>
            <a:r>
              <a:rPr dirty="0" sz="26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85" b="1">
                <a:solidFill>
                  <a:srgbClr val="FFFFFF"/>
                </a:solidFill>
                <a:latin typeface="Arial"/>
                <a:cs typeface="Arial"/>
              </a:rPr>
              <a:t>тиіс</a:t>
            </a:r>
            <a:r>
              <a:rPr dirty="0" sz="26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75" b="1">
                <a:solidFill>
                  <a:srgbClr val="FFFFFF"/>
                </a:solidFill>
                <a:latin typeface="Arial"/>
                <a:cs typeface="Arial"/>
              </a:rPr>
              <a:t>деп</a:t>
            </a:r>
            <a:r>
              <a:rPr dirty="0" sz="2600" spc="1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-4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sz="2600" spc="-45" b="1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dirty="0" sz="2600" spc="-40" b="1">
                <a:solidFill>
                  <a:srgbClr val="FFFFFF"/>
                </a:solidFill>
                <a:latin typeface="Arial"/>
                <a:cs typeface="Arial"/>
              </a:rPr>
              <a:t>еп</a:t>
            </a:r>
            <a:r>
              <a:rPr dirty="0" sz="2600" spc="-715" b="1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baseline="14285" sz="2625" spc="-434">
                <a:solidFill>
                  <a:srgbClr val="184A8C"/>
                </a:solidFill>
                <a:latin typeface="Microsoft Sans Serif"/>
                <a:cs typeface="Microsoft Sans Serif"/>
              </a:rPr>
              <a:t>p</a:t>
            </a:r>
            <a:r>
              <a:rPr dirty="0" sz="2600" spc="-1260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14285" sz="2625" spc="-52">
                <a:solidFill>
                  <a:srgbClr val="184A8C"/>
                </a:solidFill>
                <a:latin typeface="Microsoft Sans Serif"/>
                <a:cs typeface="Microsoft Sans Serif"/>
              </a:rPr>
              <a:t>l</a:t>
            </a:r>
            <a:r>
              <a:rPr dirty="0" baseline="14285" sz="2625" spc="-202">
                <a:solidFill>
                  <a:srgbClr val="184A8C"/>
                </a:solidFill>
                <a:latin typeface="Microsoft Sans Serif"/>
                <a:cs typeface="Microsoft Sans Serif"/>
              </a:rPr>
              <a:t>a</a:t>
            </a:r>
            <a:r>
              <a:rPr dirty="0" sz="2600" spc="-1555" b="1">
                <a:solidFill>
                  <a:srgbClr val="FFFFFF"/>
                </a:solidFill>
                <a:latin typeface="Arial"/>
                <a:cs typeface="Arial"/>
              </a:rPr>
              <a:t>й</a:t>
            </a:r>
            <a:r>
              <a:rPr dirty="0" baseline="14285" sz="2625" spc="-60">
                <a:solidFill>
                  <a:srgbClr val="184A8C"/>
                </a:solidFill>
                <a:latin typeface="Microsoft Sans Serif"/>
                <a:cs typeface="Microsoft Sans Serif"/>
              </a:rPr>
              <a:t>c</a:t>
            </a:r>
            <a:r>
              <a:rPr dirty="0" baseline="14285" sz="2625" spc="-209">
                <a:solidFill>
                  <a:srgbClr val="184A8C"/>
                </a:solidFill>
                <a:latin typeface="Microsoft Sans Serif"/>
                <a:cs typeface="Microsoft Sans Serif"/>
              </a:rPr>
              <a:t>e</a:t>
            </a:r>
            <a:r>
              <a:rPr dirty="0" sz="2600" spc="-1889" b="1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dirty="0" baseline="14285" sz="2625" spc="-52">
                <a:solidFill>
                  <a:srgbClr val="184A8C"/>
                </a:solidFill>
                <a:latin typeface="Microsoft Sans Serif"/>
                <a:cs typeface="Microsoft Sans Serif"/>
              </a:rPr>
              <a:t>r</a:t>
            </a:r>
            <a:r>
              <a:rPr dirty="0" baseline="14285" sz="2625" spc="-60">
                <a:solidFill>
                  <a:srgbClr val="184A8C"/>
                </a:solidFill>
                <a:latin typeface="Microsoft Sans Serif"/>
                <a:cs typeface="Microsoft Sans Serif"/>
              </a:rPr>
              <a:t>a</a:t>
            </a:r>
            <a:r>
              <a:rPr dirty="0" baseline="14285" sz="2625" spc="-30">
                <a:solidFill>
                  <a:srgbClr val="184A8C"/>
                </a:solidFill>
                <a:latin typeface="Microsoft Sans Serif"/>
                <a:cs typeface="Microsoft Sans Serif"/>
              </a:rPr>
              <a:t>t</a:t>
            </a:r>
            <a:r>
              <a:rPr dirty="0" sz="2600" spc="-330" b="1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dirty="0" baseline="14285" sz="2625" spc="-179">
                <a:solidFill>
                  <a:srgbClr val="184A8C"/>
                </a:solidFill>
                <a:latin typeface="Microsoft Sans Serif"/>
                <a:cs typeface="Microsoft Sans Serif"/>
              </a:rPr>
              <a:t>l</a:t>
            </a:r>
            <a:r>
              <a:rPr dirty="0" sz="2600" spc="-1545" b="1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dirty="0" baseline="14285" sz="2625" spc="-60">
                <a:solidFill>
                  <a:srgbClr val="184A8C"/>
                </a:solidFill>
                <a:latin typeface="Microsoft Sans Serif"/>
                <a:cs typeface="Microsoft Sans Serif"/>
              </a:rPr>
              <a:t>o</a:t>
            </a:r>
            <a:r>
              <a:rPr dirty="0" baseline="14285" sz="2625" spc="-52">
                <a:solidFill>
                  <a:srgbClr val="184A8C"/>
                </a:solidFill>
                <a:latin typeface="Microsoft Sans Serif"/>
                <a:cs typeface="Microsoft Sans Serif"/>
              </a:rPr>
              <a:t>r</a:t>
            </a:r>
            <a:r>
              <a:rPr dirty="0" baseline="14285" sz="2625" spc="-1432">
                <a:solidFill>
                  <a:srgbClr val="184A8C"/>
                </a:solidFill>
                <a:latin typeface="Microsoft Sans Serif"/>
                <a:cs typeface="Microsoft Sans Serif"/>
              </a:rPr>
              <a:t>e</a:t>
            </a:r>
            <a:r>
              <a:rPr dirty="0" sz="2600" spc="-35">
                <a:solidFill>
                  <a:srgbClr val="FFFFFF"/>
                </a:solidFill>
                <a:latin typeface="Arial Black"/>
                <a:cs typeface="Arial Black"/>
              </a:rPr>
              <a:t>.</a:t>
            </a:r>
            <a:r>
              <a:rPr dirty="0" sz="2600" spc="19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baseline="14285" sz="2625" spc="-2175">
                <a:solidFill>
                  <a:srgbClr val="184A8C"/>
                </a:solidFill>
                <a:latin typeface="Microsoft Sans Serif"/>
                <a:cs typeface="Microsoft Sans Serif"/>
              </a:rPr>
              <a:t>m</a:t>
            </a:r>
            <a:r>
              <a:rPr dirty="0" sz="2600" spc="-1060" b="1">
                <a:solidFill>
                  <a:srgbClr val="FFFFFF"/>
                </a:solidFill>
                <a:latin typeface="Arial"/>
                <a:cs typeface="Arial"/>
              </a:rPr>
              <a:t>Х</a:t>
            </a:r>
            <a:r>
              <a:rPr dirty="0" baseline="14285" sz="2625" spc="-577">
                <a:solidFill>
                  <a:srgbClr val="184A8C"/>
                </a:solidFill>
                <a:latin typeface="Microsoft Sans Serif"/>
                <a:cs typeface="Microsoft Sans Serif"/>
              </a:rPr>
              <a:t>.</a:t>
            </a:r>
            <a:r>
              <a:rPr dirty="0" baseline="14285" sz="2625" spc="284">
                <a:solidFill>
                  <a:srgbClr val="184A8C"/>
                </a:solidFill>
                <a:latin typeface="Microsoft Sans Serif"/>
                <a:cs typeface="Microsoft Sans Serif"/>
              </a:rPr>
              <a:t>  </a:t>
            </a:r>
            <a:r>
              <a:rPr dirty="0" sz="2600" spc="-1225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14285" sz="2625" spc="-112">
                <a:solidFill>
                  <a:srgbClr val="184A8C"/>
                </a:solidFill>
                <a:latin typeface="Microsoft Sans Serif"/>
                <a:cs typeface="Microsoft Sans Serif"/>
              </a:rPr>
              <a:t>P</a:t>
            </a:r>
            <a:r>
              <a:rPr dirty="0" baseline="14285" sz="2625" spc="-907">
                <a:solidFill>
                  <a:srgbClr val="184A8C"/>
                </a:solidFill>
                <a:latin typeface="Microsoft Sans Serif"/>
                <a:cs typeface="Microsoft Sans Serif"/>
              </a:rPr>
              <a:t>r</a:t>
            </a:r>
            <a:r>
              <a:rPr dirty="0" sz="2600" spc="-1210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baseline="14285" sz="2625" spc="-112">
                <a:solidFill>
                  <a:srgbClr val="184A8C"/>
                </a:solidFill>
                <a:latin typeface="Microsoft Sans Serif"/>
                <a:cs typeface="Microsoft Sans Serif"/>
              </a:rPr>
              <a:t>o</a:t>
            </a:r>
            <a:r>
              <a:rPr dirty="0" baseline="14285" sz="2625" spc="-472">
                <a:solidFill>
                  <a:srgbClr val="184A8C"/>
                </a:solidFill>
                <a:latin typeface="Microsoft Sans Serif"/>
                <a:cs typeface="Microsoft Sans Serif"/>
              </a:rPr>
              <a:t>i</a:t>
            </a:r>
            <a:r>
              <a:rPr dirty="0" sz="2600" spc="-2065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baseline="14285" sz="2625" spc="-104">
                <a:solidFill>
                  <a:srgbClr val="184A8C"/>
                </a:solidFill>
                <a:latin typeface="Microsoft Sans Serif"/>
                <a:cs typeface="Microsoft Sans Serif"/>
              </a:rPr>
              <a:t>n</a:t>
            </a:r>
            <a:r>
              <a:rPr dirty="0" baseline="14285" sz="2625" spc="97">
                <a:solidFill>
                  <a:srgbClr val="184A8C"/>
                </a:solidFill>
                <a:latin typeface="Microsoft Sans Serif"/>
                <a:cs typeface="Microsoft Sans Serif"/>
              </a:rPr>
              <a:t>  </a:t>
            </a:r>
            <a:r>
              <a:rPr dirty="0" baseline="14285" sz="2625" spc="-907">
                <a:solidFill>
                  <a:srgbClr val="184A8C"/>
                </a:solidFill>
                <a:latin typeface="Microsoft Sans Serif"/>
                <a:cs typeface="Microsoft Sans Serif"/>
              </a:rPr>
              <a:t>a</a:t>
            </a:r>
            <a:r>
              <a:rPr dirty="0" sz="2600" spc="-1040" b="1">
                <a:solidFill>
                  <a:srgbClr val="FFFFFF"/>
                </a:solidFill>
                <a:latin typeface="Arial"/>
                <a:cs typeface="Arial"/>
              </a:rPr>
              <a:t>қ</a:t>
            </a:r>
            <a:r>
              <a:rPr dirty="0" baseline="14285" sz="2625" spc="-165">
                <a:solidFill>
                  <a:srgbClr val="184A8C"/>
                </a:solidFill>
                <a:latin typeface="Microsoft Sans Serif"/>
                <a:cs typeface="Microsoft Sans Serif"/>
              </a:rPr>
              <a:t>t</a:t>
            </a:r>
            <a:r>
              <a:rPr dirty="0" baseline="14285" sz="2625" spc="75">
                <a:solidFill>
                  <a:srgbClr val="184A8C"/>
                </a:solidFill>
                <a:latin typeface="Microsoft Sans Serif"/>
                <a:cs typeface="Microsoft Sans Serif"/>
              </a:rPr>
              <a:t>  </a:t>
            </a:r>
            <a:r>
              <a:rPr dirty="0" baseline="14285" sz="2625" spc="-240">
                <a:solidFill>
                  <a:srgbClr val="184A8C"/>
                </a:solidFill>
                <a:latin typeface="Microsoft Sans Serif"/>
                <a:cs typeface="Microsoft Sans Serif"/>
              </a:rPr>
              <a:t>a</a:t>
            </a:r>
            <a:r>
              <a:rPr dirty="0" sz="2600" spc="-1240" b="1">
                <a:solidFill>
                  <a:srgbClr val="FFFFFF"/>
                </a:solidFill>
                <a:latin typeface="Arial"/>
                <a:cs typeface="Arial"/>
              </a:rPr>
              <a:t>қ</a:t>
            </a:r>
            <a:r>
              <a:rPr dirty="0" baseline="14285" sz="2625" spc="-44">
                <a:solidFill>
                  <a:srgbClr val="184A8C"/>
                </a:solidFill>
                <a:latin typeface="Microsoft Sans Serif"/>
                <a:cs typeface="Microsoft Sans Serif"/>
              </a:rPr>
              <a:t>li</a:t>
            </a:r>
            <a:r>
              <a:rPr dirty="0" baseline="14285" sz="2625" spc="-315">
                <a:solidFill>
                  <a:srgbClr val="184A8C"/>
                </a:solidFill>
                <a:latin typeface="Microsoft Sans Serif"/>
                <a:cs typeface="Microsoft Sans Serif"/>
              </a:rPr>
              <a:t>q</a:t>
            </a:r>
            <a:r>
              <a:rPr dirty="0" sz="2600" spc="-1325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14285" sz="2625" spc="-52">
                <a:solidFill>
                  <a:srgbClr val="184A8C"/>
                </a:solidFill>
                <a:latin typeface="Microsoft Sans Serif"/>
                <a:cs typeface="Microsoft Sans Serif"/>
              </a:rPr>
              <a:t>u</a:t>
            </a:r>
            <a:r>
              <a:rPr dirty="0" baseline="14285" sz="2625" spc="-914">
                <a:solidFill>
                  <a:srgbClr val="184A8C"/>
                </a:solidFill>
                <a:latin typeface="Microsoft Sans Serif"/>
                <a:cs typeface="Microsoft Sans Serif"/>
              </a:rPr>
              <a:t>e</a:t>
            </a:r>
            <a:r>
              <a:rPr dirty="0" sz="2600" spc="-1120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baseline="14285" sz="2625" spc="-44">
                <a:solidFill>
                  <a:srgbClr val="184A8C"/>
                </a:solidFill>
                <a:latin typeface="Microsoft Sans Serif"/>
                <a:cs typeface="Microsoft Sans Serif"/>
              </a:rPr>
              <a:t>t</a:t>
            </a:r>
            <a:r>
              <a:rPr dirty="0" baseline="14285" sz="2625" spc="75">
                <a:solidFill>
                  <a:srgbClr val="184A8C"/>
                </a:solidFill>
                <a:latin typeface="Microsoft Sans Serif"/>
                <a:cs typeface="Microsoft Sans Serif"/>
              </a:rPr>
              <a:t>  </a:t>
            </a:r>
            <a:r>
              <a:rPr dirty="0" baseline="14285" sz="2625" spc="-1222">
                <a:solidFill>
                  <a:srgbClr val="184A8C"/>
                </a:solidFill>
                <a:latin typeface="Microsoft Sans Serif"/>
                <a:cs typeface="Microsoft Sans Serif"/>
              </a:rPr>
              <a:t>s</a:t>
            </a:r>
            <a:r>
              <a:rPr dirty="0" sz="2600" spc="-780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14285" sz="2625" spc="-359">
                <a:solidFill>
                  <a:srgbClr val="184A8C"/>
                </a:solidFill>
                <a:latin typeface="Microsoft Sans Serif"/>
                <a:cs typeface="Microsoft Sans Serif"/>
              </a:rPr>
              <a:t>a</a:t>
            </a:r>
            <a:r>
              <a:rPr dirty="0" sz="2600" spc="-1300" b="1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dirty="0" baseline="14285" sz="2625" spc="-67">
                <a:solidFill>
                  <a:srgbClr val="184A8C"/>
                </a:solidFill>
                <a:latin typeface="Microsoft Sans Serif"/>
                <a:cs typeface="Microsoft Sans Serif"/>
              </a:rPr>
              <a:t>p</a:t>
            </a:r>
            <a:r>
              <a:rPr dirty="0" baseline="14285" sz="2625" spc="-300">
                <a:solidFill>
                  <a:srgbClr val="184A8C"/>
                </a:solidFill>
                <a:latin typeface="Microsoft Sans Serif"/>
                <a:cs typeface="Microsoft Sans Serif"/>
              </a:rPr>
              <a:t>i</a:t>
            </a:r>
            <a:r>
              <a:rPr dirty="0" sz="2600" spc="-1550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baseline="14285" sz="2625" spc="-67">
                <a:solidFill>
                  <a:srgbClr val="184A8C"/>
                </a:solidFill>
                <a:latin typeface="Microsoft Sans Serif"/>
                <a:cs typeface="Microsoft Sans Serif"/>
              </a:rPr>
              <a:t>e</a:t>
            </a:r>
            <a:r>
              <a:rPr dirty="0" baseline="14285" sz="2625" spc="-742">
                <a:solidFill>
                  <a:srgbClr val="184A8C"/>
                </a:solidFill>
                <a:latin typeface="Microsoft Sans Serif"/>
                <a:cs typeface="Microsoft Sans Serif"/>
              </a:rPr>
              <a:t>n</a:t>
            </a:r>
            <a:r>
              <a:rPr dirty="0" sz="2600" spc="-1820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baseline="14285" sz="2625" spc="-60">
                <a:solidFill>
                  <a:srgbClr val="184A8C"/>
                </a:solidFill>
                <a:latin typeface="Microsoft Sans Serif"/>
                <a:cs typeface="Microsoft Sans Serif"/>
              </a:rPr>
              <a:t>,</a:t>
            </a:r>
            <a:r>
              <a:rPr dirty="0" baseline="14285" sz="2625" spc="75">
                <a:solidFill>
                  <a:srgbClr val="184A8C"/>
                </a:solidFill>
                <a:latin typeface="Microsoft Sans Serif"/>
                <a:cs typeface="Microsoft Sans Serif"/>
              </a:rPr>
              <a:t>  </a:t>
            </a:r>
            <a:r>
              <a:rPr dirty="0" baseline="14285" sz="2625" spc="-307">
                <a:solidFill>
                  <a:srgbClr val="184A8C"/>
                </a:solidFill>
                <a:latin typeface="Microsoft Sans Serif"/>
                <a:cs typeface="Microsoft Sans Serif"/>
              </a:rPr>
              <a:t>v</a:t>
            </a:r>
            <a:r>
              <a:rPr dirty="0" sz="2600" spc="-1635" b="1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baseline="14285" sz="2625" spc="-127">
                <a:solidFill>
                  <a:srgbClr val="184A8C"/>
                </a:solidFill>
                <a:latin typeface="Microsoft Sans Serif"/>
                <a:cs typeface="Microsoft Sans Serif"/>
              </a:rPr>
              <a:t>it</a:t>
            </a:r>
            <a:r>
              <a:rPr dirty="0" baseline="14285" sz="2625" spc="-600">
                <a:solidFill>
                  <a:srgbClr val="184A8C"/>
                </a:solidFill>
                <a:latin typeface="Microsoft Sans Serif"/>
                <a:cs typeface="Microsoft Sans Serif"/>
              </a:rPr>
              <a:t>a</a:t>
            </a:r>
            <a:r>
              <a:rPr dirty="0" sz="2600" spc="-1255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baseline="14285" sz="2625" spc="-127">
                <a:solidFill>
                  <a:srgbClr val="184A8C"/>
                </a:solidFill>
                <a:latin typeface="Microsoft Sans Serif"/>
                <a:cs typeface="Microsoft Sans Serif"/>
              </a:rPr>
              <a:t>e</a:t>
            </a:r>
            <a:r>
              <a:rPr dirty="0" baseline="14285" sz="2625" spc="630">
                <a:solidFill>
                  <a:srgbClr val="184A8C"/>
                </a:solidFill>
                <a:latin typeface="Microsoft Sans Serif"/>
                <a:cs typeface="Microsoft Sans Serif"/>
              </a:rPr>
              <a:t> </a:t>
            </a:r>
            <a:r>
              <a:rPr dirty="0" sz="2600" spc="45" b="1">
                <a:solidFill>
                  <a:srgbClr val="FFFFFF"/>
                </a:solidFill>
                <a:latin typeface="Arial"/>
                <a:cs typeface="Arial"/>
              </a:rPr>
              <a:t>рына </a:t>
            </a:r>
            <a:r>
              <a:rPr dirty="0" sz="2600" spc="140" b="1">
                <a:solidFill>
                  <a:srgbClr val="FFFFFF"/>
                </a:solidFill>
                <a:latin typeface="Arial"/>
                <a:cs typeface="Arial"/>
              </a:rPr>
              <a:t>қазіргі</a:t>
            </a:r>
            <a:r>
              <a:rPr dirty="0" sz="26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130" b="1">
                <a:solidFill>
                  <a:srgbClr val="FFFFFF"/>
                </a:solidFill>
                <a:latin typeface="Arial"/>
                <a:cs typeface="Arial"/>
              </a:rPr>
              <a:t>жүріп</a:t>
            </a:r>
            <a:r>
              <a:rPr dirty="0" sz="26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160" b="1">
                <a:solidFill>
                  <a:srgbClr val="FFFFFF"/>
                </a:solidFill>
                <a:latin typeface="Arial"/>
                <a:cs typeface="Arial"/>
              </a:rPr>
              <a:t>жатқан</a:t>
            </a:r>
            <a:r>
              <a:rPr dirty="0" sz="26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33333" sz="2625" spc="-855">
                <a:solidFill>
                  <a:srgbClr val="184A8C"/>
                </a:solidFill>
                <a:latin typeface="Microsoft Sans Serif"/>
                <a:cs typeface="Microsoft Sans Serif"/>
              </a:rPr>
              <a:t>e</a:t>
            </a:r>
            <a:r>
              <a:rPr dirty="0" sz="2600" spc="-1019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baseline="33333" sz="2625" spc="22">
                <a:solidFill>
                  <a:srgbClr val="184A8C"/>
                </a:solidFill>
                <a:latin typeface="Microsoft Sans Serif"/>
                <a:cs typeface="Microsoft Sans Serif"/>
              </a:rPr>
              <a:t>l</a:t>
            </a:r>
            <a:r>
              <a:rPr dirty="0" baseline="33333" sz="2625" spc="-465">
                <a:solidFill>
                  <a:srgbClr val="184A8C"/>
                </a:solidFill>
                <a:latin typeface="Microsoft Sans Serif"/>
                <a:cs typeface="Microsoft Sans Serif"/>
              </a:rPr>
              <a:t>e</a:t>
            </a:r>
            <a:r>
              <a:rPr dirty="0" sz="2600" spc="-1145" b="1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baseline="33333" sz="2625" spc="-375">
                <a:solidFill>
                  <a:srgbClr val="184A8C"/>
                </a:solidFill>
                <a:latin typeface="Microsoft Sans Serif"/>
                <a:cs typeface="Microsoft Sans Serif"/>
              </a:rPr>
              <a:t>m</a:t>
            </a:r>
            <a:r>
              <a:rPr dirty="0" sz="2600" spc="-1980" b="1">
                <a:solidFill>
                  <a:srgbClr val="FFFFFF"/>
                </a:solidFill>
                <a:latin typeface="Arial"/>
                <a:cs typeface="Arial"/>
              </a:rPr>
              <a:t>ф</a:t>
            </a:r>
            <a:r>
              <a:rPr dirty="0" baseline="33333" sz="2625" spc="15">
                <a:solidFill>
                  <a:srgbClr val="184A8C"/>
                </a:solidFill>
                <a:latin typeface="Microsoft Sans Serif"/>
                <a:cs typeface="Microsoft Sans Serif"/>
              </a:rPr>
              <a:t>e</a:t>
            </a:r>
            <a:r>
              <a:rPr dirty="0" baseline="33333" sz="2625" spc="-165">
                <a:solidFill>
                  <a:srgbClr val="184A8C"/>
                </a:solidFill>
                <a:latin typeface="Microsoft Sans Serif"/>
                <a:cs typeface="Microsoft Sans Serif"/>
              </a:rPr>
              <a:t>n</a:t>
            </a:r>
            <a:r>
              <a:rPr dirty="0" sz="2600" spc="-1460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baseline="33333" sz="2625" spc="22">
                <a:solidFill>
                  <a:srgbClr val="184A8C"/>
                </a:solidFill>
                <a:latin typeface="Microsoft Sans Serif"/>
                <a:cs typeface="Microsoft Sans Serif"/>
              </a:rPr>
              <a:t>t</a:t>
            </a:r>
            <a:r>
              <a:rPr dirty="0" baseline="33333" sz="2625" spc="15">
                <a:solidFill>
                  <a:srgbClr val="184A8C"/>
                </a:solidFill>
                <a:latin typeface="Microsoft Sans Serif"/>
                <a:cs typeface="Microsoft Sans Serif"/>
              </a:rPr>
              <a:t>u</a:t>
            </a:r>
            <a:r>
              <a:rPr dirty="0" baseline="33333" sz="2625" spc="-2182">
                <a:solidFill>
                  <a:srgbClr val="184A8C"/>
                </a:solidFill>
                <a:latin typeface="Microsoft Sans Serif"/>
                <a:cs typeface="Microsoft Sans Serif"/>
              </a:rPr>
              <a:t>m</a:t>
            </a:r>
            <a:r>
              <a:rPr dirty="0" sz="2600" spc="10" b="1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sz="2600" spc="-1645" b="1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dirty="0" baseline="33333" sz="2625" spc="15">
                <a:solidFill>
                  <a:srgbClr val="184A8C"/>
                </a:solidFill>
                <a:latin typeface="Microsoft Sans Serif"/>
                <a:cs typeface="Microsoft Sans Serif"/>
              </a:rPr>
              <a:t>m</a:t>
            </a:r>
            <a:r>
              <a:rPr dirty="0" baseline="33333" sz="2625" spc="7">
                <a:solidFill>
                  <a:srgbClr val="184A8C"/>
                </a:solidFill>
                <a:latin typeface="Microsoft Sans Serif"/>
                <a:cs typeface="Microsoft Sans Serif"/>
              </a:rPr>
              <a:t>i</a:t>
            </a:r>
            <a:r>
              <a:rPr dirty="0" baseline="33333" sz="2625" spc="-719">
                <a:solidFill>
                  <a:srgbClr val="184A8C"/>
                </a:solidFill>
                <a:latin typeface="Microsoft Sans Serif"/>
                <a:cs typeface="Microsoft Sans Serif"/>
              </a:rPr>
              <a:t>.</a:t>
            </a:r>
            <a:r>
              <a:rPr dirty="0" sz="2600" spc="10" b="1">
                <a:solidFill>
                  <a:srgbClr val="FFFFFF"/>
                </a:solidFill>
                <a:latin typeface="Arial"/>
                <a:cs typeface="Arial"/>
              </a:rPr>
              <a:t>алард</a:t>
            </a:r>
            <a:r>
              <a:rPr dirty="0" sz="2600" spc="5" b="1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dirty="0" sz="2600" spc="15" b="1">
                <a:solidFill>
                  <a:srgbClr val="FFFFFF"/>
                </a:solidFill>
                <a:latin typeface="Arial"/>
                <a:cs typeface="Arial"/>
              </a:rPr>
              <a:t>ң</a:t>
            </a:r>
            <a:r>
              <a:rPr dirty="0" sz="2600" spc="229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245" b="1">
                <a:solidFill>
                  <a:srgbClr val="FFFFFF"/>
                </a:solidFill>
                <a:latin typeface="Arial"/>
                <a:cs typeface="Arial"/>
              </a:rPr>
              <a:t>жаңа</a:t>
            </a:r>
            <a:r>
              <a:rPr dirty="0" sz="2600" spc="10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140" b="1">
                <a:solidFill>
                  <a:srgbClr val="FFFFFF"/>
                </a:solidFill>
                <a:latin typeface="Arial"/>
                <a:cs typeface="Arial"/>
              </a:rPr>
              <a:t>кезеңін </a:t>
            </a:r>
            <a:r>
              <a:rPr dirty="0" sz="2600" spc="60" b="1">
                <a:solidFill>
                  <a:srgbClr val="FFFFFF"/>
                </a:solidFill>
                <a:latin typeface="Arial"/>
                <a:cs typeface="Arial"/>
              </a:rPr>
              <a:t>іске</a:t>
            </a:r>
            <a:r>
              <a:rPr dirty="0" sz="2600" spc="-9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b="1">
                <a:solidFill>
                  <a:srgbClr val="FFFFFF"/>
                </a:solidFill>
                <a:latin typeface="Arial"/>
                <a:cs typeface="Arial"/>
              </a:rPr>
              <a:t>асыру</a:t>
            </a:r>
            <a:r>
              <a:rPr dirty="0" sz="2600" spc="-9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114" b="1">
                <a:solidFill>
                  <a:srgbClr val="FFFFFF"/>
                </a:solidFill>
                <a:latin typeface="Arial"/>
                <a:cs typeface="Arial"/>
              </a:rPr>
              <a:t>жөніндегі</a:t>
            </a:r>
            <a:r>
              <a:rPr dirty="0" sz="2600" spc="-9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145" b="1">
                <a:solidFill>
                  <a:srgbClr val="FFFFFF"/>
                </a:solidFill>
                <a:latin typeface="Arial"/>
                <a:cs typeface="Arial"/>
              </a:rPr>
              <a:t>ерекше</a:t>
            </a:r>
            <a:r>
              <a:rPr dirty="0" sz="2600" spc="-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90" b="1">
                <a:solidFill>
                  <a:srgbClr val="FFFFFF"/>
                </a:solidFill>
                <a:latin typeface="Arial"/>
                <a:cs typeface="Arial"/>
              </a:rPr>
              <a:t>миссия</a:t>
            </a:r>
            <a:r>
              <a:rPr dirty="0" sz="2600" spc="-9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135" b="1">
                <a:solidFill>
                  <a:srgbClr val="FFFFFF"/>
                </a:solidFill>
                <a:latin typeface="Arial"/>
                <a:cs typeface="Arial"/>
              </a:rPr>
              <a:t>жүктеліп</a:t>
            </a:r>
            <a:r>
              <a:rPr dirty="0" sz="2600" spc="-9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-10" b="1">
                <a:solidFill>
                  <a:srgbClr val="FFFFFF"/>
                </a:solidFill>
                <a:latin typeface="Arial"/>
                <a:cs typeface="Arial"/>
              </a:rPr>
              <a:t>отыр</a:t>
            </a:r>
            <a:r>
              <a:rPr dirty="0" sz="2600" spc="-10">
                <a:solidFill>
                  <a:srgbClr val="FFFFFF"/>
                </a:solidFill>
                <a:latin typeface="Arial Black"/>
                <a:cs typeface="Arial Black"/>
              </a:rPr>
              <a:t>.</a:t>
            </a:r>
            <a:endParaRPr sz="2600">
              <a:latin typeface="Arial Black"/>
              <a:cs typeface="Arial Black"/>
            </a:endParaRPr>
          </a:p>
        </p:txBody>
      </p:sp>
      <p:pic>
        <p:nvPicPr>
          <p:cNvPr id="15" name="object 1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9566" y="0"/>
            <a:ext cx="1095374" cy="108584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8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90546" y="0"/>
            <a:ext cx="15180310" cy="923925"/>
          </a:xfrm>
          <a:prstGeom prst="rect"/>
          <a:solidFill>
            <a:srgbClr val="184A8C">
              <a:alpha val="58999"/>
            </a:srgbClr>
          </a:solidFill>
        </p:spPr>
        <p:txBody>
          <a:bodyPr wrap="square" lIns="0" tIns="154940" rIns="0" bIns="0" rtlCol="0" vert="horz">
            <a:spAutoFit/>
          </a:bodyPr>
          <a:lstStyle/>
          <a:p>
            <a:pPr algn="ctr" marR="645795">
              <a:lnSpc>
                <a:spcPct val="100000"/>
              </a:lnSpc>
              <a:spcBef>
                <a:spcPts val="1220"/>
              </a:spcBef>
            </a:pPr>
            <a:r>
              <a:rPr dirty="0" sz="3350" spc="-1620" b="1">
                <a:latin typeface="Arial"/>
                <a:cs typeface="Arial"/>
              </a:rPr>
              <a:t>Ү</a:t>
            </a:r>
            <a:r>
              <a:rPr dirty="0" baseline="-2450" sz="5100" spc="-172" b="1">
                <a:solidFill>
                  <a:srgbClr val="ABB4BE"/>
                </a:solidFill>
                <a:latin typeface="Arial"/>
                <a:cs typeface="Arial"/>
              </a:rPr>
              <a:t>Ү</a:t>
            </a:r>
            <a:r>
              <a:rPr dirty="0" sz="3600" spc="-1575" b="1">
                <a:latin typeface="Arial"/>
                <a:cs typeface="Arial"/>
              </a:rPr>
              <a:t>к</a:t>
            </a:r>
            <a:r>
              <a:rPr dirty="0" baseline="-2450" sz="5100" spc="-22" b="1">
                <a:solidFill>
                  <a:srgbClr val="ABB4BE"/>
                </a:solidFill>
                <a:latin typeface="Arial"/>
                <a:cs typeface="Arial"/>
              </a:rPr>
              <a:t>к</a:t>
            </a:r>
            <a:r>
              <a:rPr dirty="0" sz="3350" spc="-695" b="1">
                <a:latin typeface="Arial"/>
                <a:cs typeface="Arial"/>
              </a:rPr>
              <a:t>і</a:t>
            </a:r>
            <a:r>
              <a:rPr dirty="0" baseline="-2450" sz="5100" spc="-44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600" spc="-2430" b="1">
                <a:latin typeface="Arial"/>
                <a:cs typeface="Arial"/>
              </a:rPr>
              <a:t>м</a:t>
            </a:r>
            <a:r>
              <a:rPr dirty="0" baseline="-2450" sz="5100" spc="-37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600" spc="-1745" b="1">
                <a:latin typeface="Arial"/>
                <a:cs typeface="Arial"/>
              </a:rPr>
              <a:t>е</a:t>
            </a:r>
            <a:r>
              <a:rPr dirty="0" baseline="-2450" sz="5100" spc="-52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600" spc="-1520" b="1">
                <a:latin typeface="Arial"/>
                <a:cs typeface="Arial"/>
              </a:rPr>
              <a:t>т</a:t>
            </a:r>
            <a:r>
              <a:rPr dirty="0" baseline="-2450" sz="5100" spc="-37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600" spc="-1520" b="1">
                <a:latin typeface="Arial"/>
                <a:cs typeface="Arial"/>
              </a:rPr>
              <a:t>т</a:t>
            </a:r>
            <a:r>
              <a:rPr dirty="0" baseline="-2450" sz="5100" spc="-37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350" spc="-695" b="1">
                <a:latin typeface="Arial"/>
                <a:cs typeface="Arial"/>
              </a:rPr>
              <a:t>і</a:t>
            </a:r>
            <a:r>
              <a:rPr dirty="0" baseline="-2450" sz="5100" spc="-44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600" spc="-1575" b="1">
                <a:latin typeface="Arial"/>
                <a:cs typeface="Arial"/>
              </a:rPr>
              <a:t>к</a:t>
            </a:r>
            <a:r>
              <a:rPr dirty="0" baseline="-2450" sz="5100" spc="172" b="1">
                <a:solidFill>
                  <a:srgbClr val="ABB4BE"/>
                </a:solidFill>
                <a:latin typeface="Arial"/>
                <a:cs typeface="Arial"/>
              </a:rPr>
              <a:t>к</a:t>
            </a:r>
            <a:r>
              <a:rPr dirty="0" baseline="-2450" sz="5100" spc="-382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600" spc="-1820" b="1">
                <a:latin typeface="Arial"/>
                <a:cs typeface="Arial"/>
              </a:rPr>
              <a:t>е</a:t>
            </a:r>
            <a:r>
              <a:rPr dirty="0" baseline="-2450" sz="5100" spc="-165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600" spc="-2505" b="1">
                <a:latin typeface="Arial"/>
                <a:cs typeface="Arial"/>
              </a:rPr>
              <a:t>м</a:t>
            </a:r>
            <a:r>
              <a:rPr dirty="0" baseline="-2450" sz="5100" spc="-150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600" spc="-1820" b="1">
                <a:latin typeface="Arial"/>
                <a:cs typeface="Arial"/>
              </a:rPr>
              <a:t>е</a:t>
            </a:r>
            <a:r>
              <a:rPr dirty="0" baseline="-2450" sz="5100" spc="-165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600" spc="-1800" b="1">
                <a:latin typeface="Arial"/>
                <a:cs typeface="Arial"/>
              </a:rPr>
              <a:t>с</a:t>
            </a:r>
            <a:r>
              <a:rPr dirty="0" baseline="-2450" sz="5100" spc="60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baseline="-2450" sz="5100" spc="-375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350" spc="-1700" b="1">
                <a:latin typeface="Arial"/>
                <a:cs typeface="Arial"/>
              </a:rPr>
              <a:t>ұ</a:t>
            </a:r>
            <a:r>
              <a:rPr dirty="0" baseline="-2450" sz="5100" spc="-172" b="1">
                <a:solidFill>
                  <a:srgbClr val="ABB4BE"/>
                </a:solidFill>
                <a:latin typeface="Arial"/>
                <a:cs typeface="Arial"/>
              </a:rPr>
              <a:t>ұ</a:t>
            </a:r>
            <a:r>
              <a:rPr dirty="0" sz="3600" spc="-2055" b="1">
                <a:latin typeface="Arial"/>
                <a:cs typeface="Arial"/>
              </a:rPr>
              <a:t>й</a:t>
            </a:r>
            <a:r>
              <a:rPr dirty="0" baseline="-2450" sz="5100" spc="-142" b="1">
                <a:solidFill>
                  <a:srgbClr val="ABB4BE"/>
                </a:solidFill>
                <a:latin typeface="Arial"/>
                <a:cs typeface="Arial"/>
              </a:rPr>
              <a:t>й</a:t>
            </a:r>
            <a:r>
              <a:rPr dirty="0" sz="3600" spc="-2875" b="1">
                <a:latin typeface="Arial"/>
                <a:cs typeface="Arial"/>
              </a:rPr>
              <a:t>ы</a:t>
            </a:r>
            <a:r>
              <a:rPr dirty="0" baseline="-2450" sz="5100" spc="-179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600" spc="-2505" b="1">
                <a:latin typeface="Arial"/>
                <a:cs typeface="Arial"/>
              </a:rPr>
              <a:t>м</a:t>
            </a:r>
            <a:r>
              <a:rPr dirty="0" baseline="-2450" sz="5100" spc="-150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600" spc="-2115" b="1">
                <a:latin typeface="Arial"/>
                <a:cs typeface="Arial"/>
              </a:rPr>
              <a:t>д</a:t>
            </a:r>
            <a:r>
              <a:rPr dirty="0" baseline="-2450" sz="5100" spc="-165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600" spc="-1830" b="1">
                <a:latin typeface="Arial"/>
                <a:cs typeface="Arial"/>
              </a:rPr>
              <a:t>а</a:t>
            </a:r>
            <a:r>
              <a:rPr dirty="0" baseline="-2450" sz="5100" spc="-157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600" spc="-2030" b="1">
                <a:latin typeface="Arial"/>
                <a:cs typeface="Arial"/>
              </a:rPr>
              <a:t>р</a:t>
            </a:r>
            <a:r>
              <a:rPr dirty="0" baseline="-2450" sz="5100" spc="-172" b="1">
                <a:solidFill>
                  <a:srgbClr val="ABB4BE"/>
                </a:solidFill>
                <a:latin typeface="Arial"/>
                <a:cs typeface="Arial"/>
              </a:rPr>
              <a:t>р</a:t>
            </a:r>
            <a:r>
              <a:rPr dirty="0" sz="3350" spc="-745" b="1">
                <a:latin typeface="Calibri"/>
                <a:cs typeface="Calibri"/>
              </a:rPr>
              <a:t>:</a:t>
            </a:r>
            <a:r>
              <a:rPr dirty="0" baseline="-2450" sz="5100" spc="60">
                <a:solidFill>
                  <a:srgbClr val="ABB4BE"/>
                </a:solidFill>
                <a:latin typeface="Arial Black"/>
                <a:cs typeface="Arial Black"/>
              </a:rPr>
              <a:t>:</a:t>
            </a:r>
            <a:endParaRPr baseline="-2450" sz="5100">
              <a:latin typeface="Arial Black"/>
              <a:cs typeface="Arial Black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-33" y="1193174"/>
            <a:ext cx="18288635" cy="9063990"/>
            <a:chOff x="-33" y="1193174"/>
            <a:chExt cx="18288635" cy="9063990"/>
          </a:xfrm>
        </p:grpSpPr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33" y="1200405"/>
              <a:ext cx="7552166" cy="9056700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464799" y="1534814"/>
              <a:ext cx="516890" cy="501650"/>
            </a:xfrm>
            <a:custGeom>
              <a:avLst/>
              <a:gdLst/>
              <a:ahLst/>
              <a:cxnLst/>
              <a:rect l="l" t="t" r="r" b="b"/>
              <a:pathLst>
                <a:path w="516890" h="501650">
                  <a:moveTo>
                    <a:pt x="0" y="0"/>
                  </a:moveTo>
                  <a:lnTo>
                    <a:pt x="516337" y="0"/>
                  </a:lnTo>
                  <a:lnTo>
                    <a:pt x="516337" y="501401"/>
                  </a:lnTo>
                  <a:lnTo>
                    <a:pt x="0" y="501401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457386" y="4923907"/>
              <a:ext cx="516890" cy="501650"/>
            </a:xfrm>
            <a:custGeom>
              <a:avLst/>
              <a:gdLst/>
              <a:ahLst/>
              <a:cxnLst/>
              <a:rect l="l" t="t" r="r" b="b"/>
              <a:pathLst>
                <a:path w="516890" h="501650">
                  <a:moveTo>
                    <a:pt x="0" y="0"/>
                  </a:moveTo>
                  <a:lnTo>
                    <a:pt x="516337" y="0"/>
                  </a:lnTo>
                  <a:lnTo>
                    <a:pt x="516337" y="501401"/>
                  </a:lnTo>
                  <a:lnTo>
                    <a:pt x="0" y="501401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453679" y="7698656"/>
              <a:ext cx="516890" cy="501650"/>
            </a:xfrm>
            <a:custGeom>
              <a:avLst/>
              <a:gdLst/>
              <a:ahLst/>
              <a:cxnLst/>
              <a:rect l="l" t="t" r="r" b="b"/>
              <a:pathLst>
                <a:path w="516890" h="501650">
                  <a:moveTo>
                    <a:pt x="0" y="0"/>
                  </a:moveTo>
                  <a:lnTo>
                    <a:pt x="516337" y="0"/>
                  </a:lnTo>
                  <a:lnTo>
                    <a:pt x="516337" y="501401"/>
                  </a:lnTo>
                  <a:lnTo>
                    <a:pt x="0" y="501401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455532" y="6536594"/>
              <a:ext cx="516890" cy="501650"/>
            </a:xfrm>
            <a:custGeom>
              <a:avLst/>
              <a:gdLst/>
              <a:ahLst/>
              <a:cxnLst/>
              <a:rect l="l" t="t" r="r" b="b"/>
              <a:pathLst>
                <a:path w="516890" h="501650">
                  <a:moveTo>
                    <a:pt x="0" y="0"/>
                  </a:moveTo>
                  <a:lnTo>
                    <a:pt x="516337" y="0"/>
                  </a:lnTo>
                  <a:lnTo>
                    <a:pt x="516337" y="501401"/>
                  </a:lnTo>
                  <a:lnTo>
                    <a:pt x="0" y="501401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455532" y="5730251"/>
              <a:ext cx="516890" cy="501650"/>
            </a:xfrm>
            <a:custGeom>
              <a:avLst/>
              <a:gdLst/>
              <a:ahLst/>
              <a:cxnLst/>
              <a:rect l="l" t="t" r="r" b="b"/>
              <a:pathLst>
                <a:path w="516890" h="501650">
                  <a:moveTo>
                    <a:pt x="0" y="0"/>
                  </a:moveTo>
                  <a:lnTo>
                    <a:pt x="516337" y="0"/>
                  </a:lnTo>
                  <a:lnTo>
                    <a:pt x="516337" y="501401"/>
                  </a:lnTo>
                  <a:lnTo>
                    <a:pt x="0" y="501401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459239" y="4117563"/>
              <a:ext cx="516890" cy="501650"/>
            </a:xfrm>
            <a:custGeom>
              <a:avLst/>
              <a:gdLst/>
              <a:ahLst/>
              <a:cxnLst/>
              <a:rect l="l" t="t" r="r" b="b"/>
              <a:pathLst>
                <a:path w="516890" h="501650">
                  <a:moveTo>
                    <a:pt x="0" y="0"/>
                  </a:moveTo>
                  <a:lnTo>
                    <a:pt x="516337" y="0"/>
                  </a:lnTo>
                  <a:lnTo>
                    <a:pt x="516337" y="501401"/>
                  </a:lnTo>
                  <a:lnTo>
                    <a:pt x="0" y="501401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461092" y="3206444"/>
              <a:ext cx="516890" cy="501650"/>
            </a:xfrm>
            <a:custGeom>
              <a:avLst/>
              <a:gdLst/>
              <a:ahLst/>
              <a:cxnLst/>
              <a:rect l="l" t="t" r="r" b="b"/>
              <a:pathLst>
                <a:path w="516890" h="501650">
                  <a:moveTo>
                    <a:pt x="0" y="0"/>
                  </a:moveTo>
                  <a:lnTo>
                    <a:pt x="516337" y="0"/>
                  </a:lnTo>
                  <a:lnTo>
                    <a:pt x="516337" y="501401"/>
                  </a:lnTo>
                  <a:lnTo>
                    <a:pt x="0" y="501401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462946" y="2344706"/>
              <a:ext cx="516890" cy="501650"/>
            </a:xfrm>
            <a:custGeom>
              <a:avLst/>
              <a:gdLst/>
              <a:ahLst/>
              <a:cxnLst/>
              <a:rect l="l" t="t" r="r" b="b"/>
              <a:pathLst>
                <a:path w="516890" h="501650">
                  <a:moveTo>
                    <a:pt x="0" y="0"/>
                  </a:moveTo>
                  <a:lnTo>
                    <a:pt x="516337" y="0"/>
                  </a:lnTo>
                  <a:lnTo>
                    <a:pt x="516337" y="501401"/>
                  </a:lnTo>
                  <a:lnTo>
                    <a:pt x="0" y="501401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453679" y="9663770"/>
              <a:ext cx="516890" cy="501650"/>
            </a:xfrm>
            <a:custGeom>
              <a:avLst/>
              <a:gdLst/>
              <a:ahLst/>
              <a:cxnLst/>
              <a:rect l="l" t="t" r="r" b="b"/>
              <a:pathLst>
                <a:path w="516890" h="501650">
                  <a:moveTo>
                    <a:pt x="0" y="0"/>
                  </a:moveTo>
                  <a:lnTo>
                    <a:pt x="516337" y="0"/>
                  </a:lnTo>
                  <a:lnTo>
                    <a:pt x="516337" y="501401"/>
                  </a:lnTo>
                  <a:lnTo>
                    <a:pt x="0" y="501401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453679" y="8857425"/>
              <a:ext cx="516890" cy="501650"/>
            </a:xfrm>
            <a:custGeom>
              <a:avLst/>
              <a:gdLst/>
              <a:ahLst/>
              <a:cxnLst/>
              <a:rect l="l" t="t" r="r" b="b"/>
              <a:pathLst>
                <a:path w="516890" h="501650">
                  <a:moveTo>
                    <a:pt x="0" y="0"/>
                  </a:moveTo>
                  <a:lnTo>
                    <a:pt x="516337" y="0"/>
                  </a:lnTo>
                  <a:lnTo>
                    <a:pt x="516337" y="501401"/>
                  </a:lnTo>
                  <a:lnTo>
                    <a:pt x="0" y="501401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84798" y="1193174"/>
              <a:ext cx="7803200" cy="9057863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52166" y="1201351"/>
              <a:ext cx="2932632" cy="2932632"/>
            </a:xfrm>
            <a:prstGeom prst="rect">
              <a:avLst/>
            </a:prstGeom>
          </p:spPr>
        </p:pic>
      </p:grpSp>
      <p:sp>
        <p:nvSpPr>
          <p:cNvPr id="18" name="object 18" descr=""/>
          <p:cNvSpPr txBox="1"/>
          <p:nvPr/>
        </p:nvSpPr>
        <p:spPr>
          <a:xfrm>
            <a:off x="1246820" y="1335215"/>
            <a:ext cx="5412105" cy="897890"/>
          </a:xfrm>
          <a:prstGeom prst="rect">
            <a:avLst/>
          </a:prstGeom>
        </p:spPr>
        <p:txBody>
          <a:bodyPr wrap="square" lIns="0" tIns="84455" rIns="0" bIns="0" rtlCol="0" vert="horz">
            <a:spAutoFit/>
          </a:bodyPr>
          <a:lstStyle/>
          <a:p>
            <a:pPr marL="12700" marR="5080">
              <a:lnSpc>
                <a:spcPct val="79500"/>
              </a:lnSpc>
              <a:spcBef>
                <a:spcPts val="665"/>
              </a:spcBef>
            </a:pPr>
            <a:r>
              <a:rPr dirty="0" sz="2200" spc="-1370" b="1">
                <a:solidFill>
                  <a:srgbClr val="808080"/>
                </a:solidFill>
                <a:latin typeface="Microsoft YaHei UI"/>
                <a:cs typeface="Microsoft YaHei UI"/>
              </a:rPr>
              <a:t>«</a:t>
            </a:r>
            <a:r>
              <a:rPr dirty="0" sz="1750" spc="-70" b="1">
                <a:solidFill>
                  <a:srgbClr val="C7FF6F"/>
                </a:solidFill>
                <a:latin typeface="Tahoma"/>
                <a:cs typeface="Tahoma"/>
              </a:rPr>
              <a:t>«</a:t>
            </a:r>
            <a:r>
              <a:rPr dirty="0" sz="2200" spc="-1720" b="1">
                <a:solidFill>
                  <a:srgbClr val="808080"/>
                </a:solidFill>
                <a:latin typeface="Verdana"/>
                <a:cs typeface="Verdana"/>
              </a:rPr>
              <a:t>А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А</a:t>
            </a:r>
            <a:r>
              <a:rPr dirty="0" sz="2200" spc="-1639" b="1">
                <a:solidFill>
                  <a:srgbClr val="808080"/>
                </a:solidFill>
                <a:latin typeface="Verdana"/>
                <a:cs typeface="Verdana"/>
              </a:rPr>
              <a:t>Р</a:t>
            </a:r>
            <a:r>
              <a:rPr dirty="0" sz="1750" spc="-5" b="1">
                <a:solidFill>
                  <a:srgbClr val="C7FF6F"/>
                </a:solidFill>
                <a:latin typeface="Tahoma"/>
                <a:cs typeface="Tahoma"/>
              </a:rPr>
              <a:t>Р</a:t>
            </a:r>
            <a:r>
              <a:rPr dirty="0" sz="2200" spc="-1855" b="1">
                <a:solidFill>
                  <a:srgbClr val="808080"/>
                </a:solidFill>
                <a:latin typeface="Verdana"/>
                <a:cs typeface="Verdana"/>
              </a:rPr>
              <a:t>Д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Д</a:t>
            </a:r>
            <a:r>
              <a:rPr dirty="0" sz="2200" spc="-1720" b="1">
                <a:solidFill>
                  <a:srgbClr val="808080"/>
                </a:solidFill>
                <a:latin typeface="Verdana"/>
                <a:cs typeface="Verdana"/>
              </a:rPr>
              <a:t>А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А</a:t>
            </a:r>
            <a:r>
              <a:rPr dirty="0" sz="2200" spc="-1410" b="1">
                <a:solidFill>
                  <a:srgbClr val="808080"/>
                </a:solidFill>
                <a:latin typeface="Verdana"/>
                <a:cs typeface="Verdana"/>
              </a:rPr>
              <a:t>Г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Г</a:t>
            </a:r>
            <a:r>
              <a:rPr dirty="0" sz="2200" spc="-1525" b="1">
                <a:solidFill>
                  <a:srgbClr val="808080"/>
                </a:solidFill>
                <a:latin typeface="Verdana"/>
                <a:cs typeface="Verdana"/>
              </a:rPr>
              <a:t>Е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Е</a:t>
            </a:r>
            <a:r>
              <a:rPr dirty="0" sz="2200" spc="-1639" b="1">
                <a:solidFill>
                  <a:srgbClr val="808080"/>
                </a:solidFill>
                <a:latin typeface="Verdana"/>
                <a:cs typeface="Verdana"/>
              </a:rPr>
              <a:t>Р</a:t>
            </a:r>
            <a:r>
              <a:rPr dirty="0" sz="1750" spc="-5" b="1">
                <a:solidFill>
                  <a:srgbClr val="C7FF6F"/>
                </a:solidFill>
                <a:latin typeface="Tahoma"/>
                <a:cs typeface="Tahoma"/>
              </a:rPr>
              <a:t>Р</a:t>
            </a:r>
            <a:r>
              <a:rPr dirty="0" sz="2200" spc="-1875" b="1">
                <a:solidFill>
                  <a:srgbClr val="808080"/>
                </a:solidFill>
                <a:latin typeface="Verdana"/>
                <a:cs typeface="Verdana"/>
              </a:rPr>
              <a:t>Л</a:t>
            </a:r>
            <a:r>
              <a:rPr dirty="0" sz="1750" spc="-5" b="1">
                <a:solidFill>
                  <a:srgbClr val="C7FF6F"/>
                </a:solidFill>
                <a:latin typeface="Tahoma"/>
                <a:cs typeface="Tahoma"/>
              </a:rPr>
              <a:t>Л</a:t>
            </a:r>
            <a:r>
              <a:rPr dirty="0" sz="2200" spc="-1525" b="1">
                <a:solidFill>
                  <a:srgbClr val="808080"/>
                </a:solidFill>
                <a:latin typeface="Verdana"/>
                <a:cs typeface="Verdana"/>
              </a:rPr>
              <a:t>Е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Е</a:t>
            </a:r>
            <a:r>
              <a:rPr dirty="0" sz="2200" spc="-1639" b="1">
                <a:solidFill>
                  <a:srgbClr val="808080"/>
                </a:solidFill>
                <a:latin typeface="Verdana"/>
                <a:cs typeface="Verdana"/>
              </a:rPr>
              <a:t>Р</a:t>
            </a:r>
            <a:r>
              <a:rPr dirty="0" sz="1750" spc="5" b="1">
                <a:solidFill>
                  <a:srgbClr val="C7FF6F"/>
                </a:solidFill>
                <a:latin typeface="Tahoma"/>
                <a:cs typeface="Tahoma"/>
              </a:rPr>
              <a:t>Р</a:t>
            </a:r>
            <a:r>
              <a:rPr dirty="0" sz="1750" spc="-6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2200" spc="-1670" b="1">
                <a:solidFill>
                  <a:srgbClr val="808080"/>
                </a:solidFill>
                <a:latin typeface="Verdana"/>
                <a:cs typeface="Verdana"/>
              </a:rPr>
              <a:t>Ұ</a:t>
            </a:r>
            <a:r>
              <a:rPr dirty="0" sz="1750" spc="-45" b="1">
                <a:solidFill>
                  <a:srgbClr val="C7FF6F"/>
                </a:solidFill>
                <a:latin typeface="Tahoma"/>
                <a:cs typeface="Tahoma"/>
              </a:rPr>
              <a:t>Ұ</a:t>
            </a:r>
            <a:r>
              <a:rPr dirty="0" sz="2200" spc="-1905" b="1">
                <a:solidFill>
                  <a:srgbClr val="808080"/>
                </a:solidFill>
                <a:latin typeface="Verdana"/>
                <a:cs typeface="Verdana"/>
              </a:rPr>
              <a:t>Й</a:t>
            </a:r>
            <a:r>
              <a:rPr dirty="0" sz="1750" spc="-50" b="1">
                <a:solidFill>
                  <a:srgbClr val="C7FF6F"/>
                </a:solidFill>
                <a:latin typeface="Tahoma"/>
                <a:cs typeface="Tahoma"/>
              </a:rPr>
              <a:t>Й</a:t>
            </a:r>
            <a:r>
              <a:rPr dirty="0" sz="2200" spc="-2410" b="1">
                <a:solidFill>
                  <a:srgbClr val="808080"/>
                </a:solidFill>
                <a:latin typeface="Verdana"/>
                <a:cs typeface="Verdana"/>
              </a:rPr>
              <a:t>Ы</a:t>
            </a:r>
            <a:r>
              <a:rPr dirty="0" sz="1750" spc="-50" b="1">
                <a:solidFill>
                  <a:srgbClr val="C7FF6F"/>
                </a:solidFill>
                <a:latin typeface="Tahoma"/>
                <a:cs typeface="Tahoma"/>
              </a:rPr>
              <a:t>Ы</a:t>
            </a:r>
            <a:r>
              <a:rPr dirty="0" sz="2200" spc="-2140" b="1">
                <a:solidFill>
                  <a:srgbClr val="808080"/>
                </a:solidFill>
                <a:latin typeface="Verdana"/>
                <a:cs typeface="Verdana"/>
              </a:rPr>
              <a:t>М</a:t>
            </a:r>
            <a:r>
              <a:rPr dirty="0" sz="1750" spc="-45" b="1">
                <a:solidFill>
                  <a:srgbClr val="C7FF6F"/>
                </a:solidFill>
                <a:latin typeface="Tahoma"/>
                <a:cs typeface="Tahoma"/>
              </a:rPr>
              <a:t>М</a:t>
            </a:r>
            <a:r>
              <a:rPr dirty="0" sz="2200" spc="-2410" b="1">
                <a:solidFill>
                  <a:srgbClr val="808080"/>
                </a:solidFill>
                <a:latin typeface="Verdana"/>
                <a:cs typeface="Verdana"/>
              </a:rPr>
              <a:t>Ы</a:t>
            </a:r>
            <a:r>
              <a:rPr dirty="0" sz="1750" spc="-50" b="1">
                <a:solidFill>
                  <a:srgbClr val="C7FF6F"/>
                </a:solidFill>
                <a:latin typeface="Tahoma"/>
                <a:cs typeface="Tahoma"/>
              </a:rPr>
              <a:t>Ы</a:t>
            </a:r>
            <a:r>
              <a:rPr dirty="0" sz="2200" spc="-1400" b="1">
                <a:solidFill>
                  <a:srgbClr val="808080"/>
                </a:solidFill>
                <a:latin typeface="Microsoft YaHei UI"/>
                <a:cs typeface="Microsoft YaHei UI"/>
              </a:rPr>
              <a:t>»</a:t>
            </a:r>
            <a:r>
              <a:rPr dirty="0" sz="1750" spc="-40" b="1">
                <a:solidFill>
                  <a:srgbClr val="C7FF6F"/>
                </a:solidFill>
                <a:latin typeface="Tahoma"/>
                <a:cs typeface="Tahoma"/>
              </a:rPr>
              <a:t>»</a:t>
            </a:r>
            <a:r>
              <a:rPr dirty="0" sz="1750" spc="-5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2200" spc="-1639" b="1">
                <a:solidFill>
                  <a:srgbClr val="808080"/>
                </a:solidFill>
                <a:latin typeface="Verdana"/>
                <a:cs typeface="Verdana"/>
              </a:rPr>
              <a:t>Р</a:t>
            </a:r>
            <a:r>
              <a:rPr dirty="0" sz="1750" spc="-5" b="1">
                <a:solidFill>
                  <a:srgbClr val="C7FF6F"/>
                </a:solidFill>
                <a:latin typeface="Tahoma"/>
                <a:cs typeface="Tahoma"/>
              </a:rPr>
              <a:t>Р</a:t>
            </a:r>
            <a:r>
              <a:rPr dirty="0" sz="2200" spc="-1525" b="1">
                <a:solidFill>
                  <a:srgbClr val="808080"/>
                </a:solidFill>
                <a:latin typeface="Verdana"/>
                <a:cs typeface="Verdana"/>
              </a:rPr>
              <a:t>Е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Е</a:t>
            </a:r>
            <a:r>
              <a:rPr dirty="0" sz="2200" spc="-1605" b="1">
                <a:solidFill>
                  <a:srgbClr val="808080"/>
                </a:solidFill>
                <a:latin typeface="Verdana"/>
                <a:cs typeface="Verdana"/>
              </a:rPr>
              <a:t>С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С</a:t>
            </a:r>
            <a:r>
              <a:rPr dirty="0" sz="2200" spc="-1855" b="1">
                <a:solidFill>
                  <a:srgbClr val="808080"/>
                </a:solidFill>
                <a:latin typeface="Verdana"/>
                <a:cs typeface="Verdana"/>
              </a:rPr>
              <a:t>П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П</a:t>
            </a:r>
            <a:r>
              <a:rPr dirty="0" sz="2200" spc="-1630" b="1">
                <a:solidFill>
                  <a:srgbClr val="808080"/>
                </a:solidFill>
                <a:latin typeface="Verdana"/>
                <a:cs typeface="Verdana"/>
              </a:rPr>
              <a:t>У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У</a:t>
            </a:r>
            <a:r>
              <a:rPr dirty="0" sz="2200" spc="-1670" b="1">
                <a:solidFill>
                  <a:srgbClr val="808080"/>
                </a:solidFill>
                <a:latin typeface="Verdana"/>
                <a:cs typeface="Verdana"/>
              </a:rPr>
              <a:t>Б</a:t>
            </a:r>
            <a:r>
              <a:rPr dirty="0" sz="1750" spc="-5" b="1">
                <a:solidFill>
                  <a:srgbClr val="C7FF6F"/>
                </a:solidFill>
                <a:latin typeface="Tahoma"/>
                <a:cs typeface="Tahoma"/>
              </a:rPr>
              <a:t>Б</a:t>
            </a:r>
            <a:r>
              <a:rPr dirty="0" sz="2200" spc="-1875" b="1">
                <a:solidFill>
                  <a:srgbClr val="808080"/>
                </a:solidFill>
                <a:latin typeface="Verdana"/>
                <a:cs typeface="Verdana"/>
              </a:rPr>
              <a:t>Л</a:t>
            </a:r>
            <a:r>
              <a:rPr dirty="0" sz="1750" spc="-5" b="1">
                <a:solidFill>
                  <a:srgbClr val="C7FF6F"/>
                </a:solidFill>
                <a:latin typeface="Tahoma"/>
                <a:cs typeface="Tahoma"/>
              </a:rPr>
              <a:t>Л</a:t>
            </a:r>
            <a:r>
              <a:rPr dirty="0" sz="2200" spc="-1860" b="1">
                <a:solidFill>
                  <a:srgbClr val="808080"/>
                </a:solidFill>
                <a:latin typeface="Verdana"/>
                <a:cs typeface="Verdana"/>
              </a:rPr>
              <a:t>И</a:t>
            </a:r>
            <a:r>
              <a:rPr dirty="0" sz="1750" spc="-5" b="1">
                <a:solidFill>
                  <a:srgbClr val="C7FF6F"/>
                </a:solidFill>
                <a:latin typeface="Tahoma"/>
                <a:cs typeface="Tahoma"/>
              </a:rPr>
              <a:t>И</a:t>
            </a:r>
            <a:r>
              <a:rPr dirty="0" sz="2200" spc="-1714" b="1">
                <a:solidFill>
                  <a:srgbClr val="808080"/>
                </a:solidFill>
                <a:latin typeface="Verdana"/>
                <a:cs typeface="Verdana"/>
              </a:rPr>
              <a:t>К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К</a:t>
            </a:r>
            <a:r>
              <a:rPr dirty="0" sz="2200" spc="-1720" b="1">
                <a:solidFill>
                  <a:srgbClr val="808080"/>
                </a:solidFill>
                <a:latin typeface="Verdana"/>
                <a:cs typeface="Verdana"/>
              </a:rPr>
              <a:t>А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А</a:t>
            </a:r>
            <a:r>
              <a:rPr dirty="0" sz="2200" spc="-1875" b="1">
                <a:solidFill>
                  <a:srgbClr val="808080"/>
                </a:solidFill>
                <a:latin typeface="Verdana"/>
                <a:cs typeface="Verdana"/>
              </a:rPr>
              <a:t>Л</a:t>
            </a:r>
            <a:r>
              <a:rPr dirty="0" sz="1750" spc="-5" b="1">
                <a:solidFill>
                  <a:srgbClr val="C7FF6F"/>
                </a:solidFill>
                <a:latin typeface="Tahoma"/>
                <a:cs typeface="Tahoma"/>
              </a:rPr>
              <a:t>Л</a:t>
            </a:r>
            <a:r>
              <a:rPr dirty="0" sz="2200" spc="-2365" b="1">
                <a:solidFill>
                  <a:srgbClr val="808080"/>
                </a:solidFill>
                <a:latin typeface="Verdana"/>
                <a:cs typeface="Verdana"/>
              </a:rPr>
              <a:t>Ы</a:t>
            </a:r>
            <a:r>
              <a:rPr dirty="0" sz="1750" spc="-5" b="1">
                <a:solidFill>
                  <a:srgbClr val="C7FF6F"/>
                </a:solidFill>
                <a:latin typeface="Tahoma"/>
                <a:cs typeface="Tahoma"/>
              </a:rPr>
              <a:t>Ы</a:t>
            </a:r>
            <a:r>
              <a:rPr dirty="0" sz="2200" spc="-1714" b="1">
                <a:solidFill>
                  <a:srgbClr val="808080"/>
                </a:solidFill>
                <a:latin typeface="Verdana"/>
                <a:cs typeface="Verdana"/>
              </a:rPr>
              <a:t>Қ</a:t>
            </a:r>
            <a:r>
              <a:rPr dirty="0" sz="1750" spc="5" b="1">
                <a:solidFill>
                  <a:srgbClr val="C7FF6F"/>
                </a:solidFill>
                <a:latin typeface="Tahoma"/>
                <a:cs typeface="Tahoma"/>
              </a:rPr>
              <a:t>Қ</a:t>
            </a:r>
            <a:r>
              <a:rPr dirty="0" sz="1750" spc="50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2200" spc="-1680" b="1">
                <a:solidFill>
                  <a:srgbClr val="808080"/>
                </a:solidFill>
                <a:latin typeface="Verdana"/>
                <a:cs typeface="Verdana"/>
              </a:rPr>
              <a:t>Қ</a:t>
            </a:r>
            <a:r>
              <a:rPr dirty="0" sz="1750" spc="-30" b="1">
                <a:solidFill>
                  <a:srgbClr val="C7FF6F"/>
                </a:solidFill>
                <a:latin typeface="Tahoma"/>
                <a:cs typeface="Tahoma"/>
              </a:rPr>
              <a:t>Қ</a:t>
            </a:r>
            <a:r>
              <a:rPr dirty="0" sz="2200" spc="-1860" b="1">
                <a:solidFill>
                  <a:srgbClr val="808080"/>
                </a:solidFill>
                <a:latin typeface="Verdana"/>
                <a:cs typeface="Verdana"/>
              </a:rPr>
              <a:t>О</a:t>
            </a:r>
            <a:r>
              <a:rPr dirty="0" sz="1750" spc="35" b="1">
                <a:solidFill>
                  <a:srgbClr val="C7FF6F"/>
                </a:solidFill>
                <a:latin typeface="Tahoma"/>
                <a:cs typeface="Tahoma"/>
              </a:rPr>
              <a:t>О</a:t>
            </a:r>
            <a:r>
              <a:rPr dirty="0" sz="2200" spc="-1375" b="1">
                <a:solidFill>
                  <a:srgbClr val="808080"/>
                </a:solidFill>
                <a:latin typeface="Verdana"/>
                <a:cs typeface="Verdana"/>
              </a:rPr>
              <a:t>Ғ</a:t>
            </a:r>
            <a:r>
              <a:rPr dirty="0" sz="1750" spc="-114" b="1">
                <a:solidFill>
                  <a:srgbClr val="C7FF6F"/>
                </a:solidFill>
                <a:latin typeface="Tahoma"/>
                <a:cs typeface="Tahoma"/>
              </a:rPr>
              <a:t>Ғ</a:t>
            </a:r>
            <a:r>
              <a:rPr dirty="0" sz="2200" spc="-1685" b="1">
                <a:solidFill>
                  <a:srgbClr val="808080"/>
                </a:solidFill>
                <a:latin typeface="Verdana"/>
                <a:cs typeface="Verdana"/>
              </a:rPr>
              <a:t>А</a:t>
            </a:r>
            <a:r>
              <a:rPr dirty="0" sz="1750" spc="35" b="1">
                <a:solidFill>
                  <a:srgbClr val="C7FF6F"/>
                </a:solidFill>
                <a:latin typeface="Tahoma"/>
                <a:cs typeface="Tahoma"/>
              </a:rPr>
              <a:t>А</a:t>
            </a:r>
            <a:r>
              <a:rPr dirty="0" sz="2200" spc="-2060" b="1">
                <a:solidFill>
                  <a:srgbClr val="808080"/>
                </a:solidFill>
                <a:latin typeface="Verdana"/>
                <a:cs typeface="Verdana"/>
              </a:rPr>
              <a:t>М</a:t>
            </a:r>
            <a:r>
              <a:rPr dirty="0" sz="1750" spc="35" b="1">
                <a:solidFill>
                  <a:srgbClr val="C7FF6F"/>
                </a:solidFill>
                <a:latin typeface="Tahoma"/>
                <a:cs typeface="Tahoma"/>
              </a:rPr>
              <a:t>М</a:t>
            </a:r>
            <a:r>
              <a:rPr dirty="0" sz="2200" spc="-1820" b="1">
                <a:solidFill>
                  <a:srgbClr val="808080"/>
                </a:solidFill>
                <a:latin typeface="Verdana"/>
                <a:cs typeface="Verdana"/>
              </a:rPr>
              <a:t>Д</a:t>
            </a:r>
            <a:r>
              <a:rPr dirty="0" sz="1750" spc="35" b="1">
                <a:solidFill>
                  <a:srgbClr val="C7FF6F"/>
                </a:solidFill>
                <a:latin typeface="Tahoma"/>
                <a:cs typeface="Tahoma"/>
              </a:rPr>
              <a:t>Д</a:t>
            </a:r>
            <a:r>
              <a:rPr dirty="0" sz="2200" spc="-2330" b="1">
                <a:solidFill>
                  <a:srgbClr val="808080"/>
                </a:solidFill>
                <a:latin typeface="Verdana"/>
                <a:cs typeface="Verdana"/>
              </a:rPr>
              <a:t>Ы</a:t>
            </a:r>
            <a:r>
              <a:rPr dirty="0" sz="1750" spc="30" b="1">
                <a:solidFill>
                  <a:srgbClr val="C7FF6F"/>
                </a:solidFill>
                <a:latin typeface="Tahoma"/>
                <a:cs typeface="Tahoma"/>
              </a:rPr>
              <a:t>Ы</a:t>
            </a:r>
            <a:r>
              <a:rPr dirty="0" sz="2200" spc="-1680" b="1">
                <a:solidFill>
                  <a:srgbClr val="808080"/>
                </a:solidFill>
                <a:latin typeface="Verdana"/>
                <a:cs typeface="Verdana"/>
              </a:rPr>
              <a:t>Қ</a:t>
            </a:r>
            <a:r>
              <a:rPr dirty="0" sz="1750" spc="40" b="1">
                <a:solidFill>
                  <a:srgbClr val="C7FF6F"/>
                </a:solidFill>
                <a:latin typeface="Tahoma"/>
                <a:cs typeface="Tahoma"/>
              </a:rPr>
              <a:t>Қ</a:t>
            </a:r>
            <a:r>
              <a:rPr dirty="0" sz="1750" spc="-8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2200" spc="-1764" b="1">
                <a:solidFill>
                  <a:srgbClr val="808080"/>
                </a:solidFill>
                <a:latin typeface="Verdana"/>
                <a:cs typeface="Verdana"/>
              </a:rPr>
              <a:t>Б</a:t>
            </a:r>
            <a:r>
              <a:rPr dirty="0" sz="1750" spc="-100" b="1">
                <a:solidFill>
                  <a:srgbClr val="C7FF6F"/>
                </a:solidFill>
                <a:latin typeface="Tahoma"/>
                <a:cs typeface="Tahoma"/>
              </a:rPr>
              <a:t>Б</a:t>
            </a:r>
            <a:r>
              <a:rPr dirty="0" sz="2200" spc="-1310" b="1">
                <a:solidFill>
                  <a:srgbClr val="808080"/>
                </a:solidFill>
                <a:latin typeface="Verdana"/>
                <a:cs typeface="Verdana"/>
              </a:rPr>
              <a:t>І</a:t>
            </a:r>
            <a:r>
              <a:rPr dirty="0" sz="1750" spc="-100" b="1">
                <a:solidFill>
                  <a:srgbClr val="C7FF6F"/>
                </a:solidFill>
                <a:latin typeface="Tahoma"/>
                <a:cs typeface="Tahoma"/>
              </a:rPr>
              <a:t>І</a:t>
            </a:r>
            <a:r>
              <a:rPr dirty="0" sz="2200" spc="-1735" b="1">
                <a:solidFill>
                  <a:srgbClr val="808080"/>
                </a:solidFill>
                <a:latin typeface="Verdana"/>
                <a:cs typeface="Verdana"/>
              </a:rPr>
              <a:t>Р</a:t>
            </a:r>
            <a:r>
              <a:rPr dirty="0" sz="1750" spc="-100" b="1">
                <a:solidFill>
                  <a:srgbClr val="C7FF6F"/>
                </a:solidFill>
                <a:latin typeface="Tahoma"/>
                <a:cs typeface="Tahoma"/>
              </a:rPr>
              <a:t>Р</a:t>
            </a:r>
            <a:r>
              <a:rPr dirty="0" sz="2200" spc="-1970" b="1">
                <a:solidFill>
                  <a:srgbClr val="808080"/>
                </a:solidFill>
                <a:latin typeface="Verdana"/>
                <a:cs typeface="Verdana"/>
              </a:rPr>
              <a:t>Л</a:t>
            </a:r>
            <a:r>
              <a:rPr dirty="0" sz="1750" spc="-100" b="1">
                <a:solidFill>
                  <a:srgbClr val="C7FF6F"/>
                </a:solidFill>
                <a:latin typeface="Tahoma"/>
                <a:cs typeface="Tahoma"/>
              </a:rPr>
              <a:t>Л</a:t>
            </a:r>
            <a:r>
              <a:rPr dirty="0" sz="2200" spc="-1620" b="1">
                <a:solidFill>
                  <a:srgbClr val="808080"/>
                </a:solidFill>
                <a:latin typeface="Verdana"/>
                <a:cs typeface="Verdana"/>
              </a:rPr>
              <a:t>Е</a:t>
            </a:r>
            <a:r>
              <a:rPr dirty="0" sz="1750" spc="-95" b="1">
                <a:solidFill>
                  <a:srgbClr val="C7FF6F"/>
                </a:solidFill>
                <a:latin typeface="Tahoma"/>
                <a:cs typeface="Tahoma"/>
              </a:rPr>
              <a:t>Е</a:t>
            </a:r>
            <a:r>
              <a:rPr dirty="0" sz="2200" spc="-1700" b="1">
                <a:solidFill>
                  <a:srgbClr val="808080"/>
                </a:solidFill>
                <a:latin typeface="Verdana"/>
                <a:cs typeface="Verdana"/>
              </a:rPr>
              <a:t>С</a:t>
            </a:r>
            <a:r>
              <a:rPr dirty="0" sz="1750" spc="-95" b="1">
                <a:solidFill>
                  <a:srgbClr val="C7FF6F"/>
                </a:solidFill>
                <a:latin typeface="Tahoma"/>
                <a:cs typeface="Tahoma"/>
              </a:rPr>
              <a:t>С</a:t>
            </a:r>
            <a:r>
              <a:rPr dirty="0" sz="2200" spc="-1590" b="1">
                <a:solidFill>
                  <a:srgbClr val="808080"/>
                </a:solidFill>
                <a:latin typeface="Verdana"/>
                <a:cs typeface="Verdana"/>
              </a:rPr>
              <a:t>Т</a:t>
            </a:r>
            <a:r>
              <a:rPr dirty="0" sz="1750" spc="-95" b="1">
                <a:solidFill>
                  <a:srgbClr val="C7FF6F"/>
                </a:solidFill>
                <a:latin typeface="Tahoma"/>
                <a:cs typeface="Tahoma"/>
              </a:rPr>
              <a:t>Т</a:t>
            </a:r>
            <a:r>
              <a:rPr dirty="0" sz="2200" spc="-1310" b="1">
                <a:solidFill>
                  <a:srgbClr val="808080"/>
                </a:solidFill>
                <a:latin typeface="Verdana"/>
                <a:cs typeface="Verdana"/>
              </a:rPr>
              <a:t>І</a:t>
            </a:r>
            <a:r>
              <a:rPr dirty="0" sz="1750" spc="-100" b="1">
                <a:solidFill>
                  <a:srgbClr val="C7FF6F"/>
                </a:solidFill>
                <a:latin typeface="Tahoma"/>
                <a:cs typeface="Tahoma"/>
              </a:rPr>
              <a:t>І</a:t>
            </a:r>
            <a:r>
              <a:rPr dirty="0" sz="2200" spc="-1505" b="1">
                <a:solidFill>
                  <a:srgbClr val="808080"/>
                </a:solidFill>
                <a:latin typeface="Verdana"/>
                <a:cs typeface="Verdana"/>
              </a:rPr>
              <a:t>Г</a:t>
            </a:r>
            <a:r>
              <a:rPr dirty="0" sz="1750" spc="-95" b="1">
                <a:solidFill>
                  <a:srgbClr val="C7FF6F"/>
                </a:solidFill>
                <a:latin typeface="Tahoma"/>
                <a:cs typeface="Tahoma"/>
              </a:rPr>
              <a:t>Г</a:t>
            </a:r>
            <a:r>
              <a:rPr dirty="0" sz="2200" spc="-1310" b="1">
                <a:solidFill>
                  <a:srgbClr val="808080"/>
                </a:solidFill>
                <a:latin typeface="Verdana"/>
                <a:cs typeface="Verdana"/>
              </a:rPr>
              <a:t>І</a:t>
            </a:r>
            <a:r>
              <a:rPr dirty="0" sz="1750" spc="-100" b="1">
                <a:solidFill>
                  <a:srgbClr val="C7FF6F"/>
                </a:solidFill>
                <a:latin typeface="Tahoma"/>
                <a:cs typeface="Tahoma"/>
              </a:rPr>
              <a:t>І</a:t>
            </a:r>
            <a:r>
              <a:rPr dirty="0" sz="2200" spc="-1950" b="1">
                <a:solidFill>
                  <a:srgbClr val="808080"/>
                </a:solidFill>
                <a:latin typeface="Verdana"/>
                <a:cs typeface="Verdana"/>
              </a:rPr>
              <a:t>Н</a:t>
            </a:r>
            <a:r>
              <a:rPr dirty="0" sz="1750" spc="-100" b="1">
                <a:solidFill>
                  <a:srgbClr val="C7FF6F"/>
                </a:solidFill>
                <a:latin typeface="Tahoma"/>
                <a:cs typeface="Tahoma"/>
              </a:rPr>
              <a:t>Н</a:t>
            </a:r>
            <a:r>
              <a:rPr dirty="0" sz="2200" spc="-1310" b="1">
                <a:solidFill>
                  <a:srgbClr val="808080"/>
                </a:solidFill>
                <a:latin typeface="Verdana"/>
                <a:cs typeface="Verdana"/>
              </a:rPr>
              <a:t>І</a:t>
            </a:r>
            <a:r>
              <a:rPr dirty="0" sz="1750" spc="-100" b="1">
                <a:solidFill>
                  <a:srgbClr val="C7FF6F"/>
                </a:solidFill>
                <a:latin typeface="Tahoma"/>
                <a:cs typeface="Tahoma"/>
              </a:rPr>
              <a:t>І</a:t>
            </a:r>
            <a:r>
              <a:rPr dirty="0" sz="2200" spc="-1939" b="1">
                <a:solidFill>
                  <a:srgbClr val="808080"/>
                </a:solidFill>
                <a:latin typeface="Verdana"/>
                <a:cs typeface="Verdana"/>
              </a:rPr>
              <a:t>Ң</a:t>
            </a:r>
            <a:r>
              <a:rPr dirty="0" sz="1750" spc="-90" b="1">
                <a:solidFill>
                  <a:srgbClr val="C7FF6F"/>
                </a:solidFill>
                <a:latin typeface="Tahoma"/>
                <a:cs typeface="Tahoma"/>
              </a:rPr>
              <a:t>Ң</a:t>
            </a:r>
            <a:r>
              <a:rPr dirty="0" sz="1750" spc="-8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2200" spc="-1689" b="1">
                <a:solidFill>
                  <a:srgbClr val="808080"/>
                </a:solidFill>
                <a:latin typeface="Verdana"/>
                <a:cs typeface="Verdana"/>
              </a:rPr>
              <a:t>Қ</a:t>
            </a:r>
            <a:r>
              <a:rPr dirty="0" sz="1750" spc="-40" b="1">
                <a:solidFill>
                  <a:srgbClr val="C7FF6F"/>
                </a:solidFill>
                <a:latin typeface="Tahoma"/>
                <a:cs typeface="Tahoma"/>
              </a:rPr>
              <a:t>Қ</a:t>
            </a:r>
            <a:r>
              <a:rPr dirty="0" sz="2200" spc="-1870" b="1">
                <a:solidFill>
                  <a:srgbClr val="808080"/>
                </a:solidFill>
                <a:latin typeface="Verdana"/>
                <a:cs typeface="Verdana"/>
              </a:rPr>
              <a:t>О</a:t>
            </a:r>
            <a:r>
              <a:rPr dirty="0" sz="1750" spc="25" b="1">
                <a:solidFill>
                  <a:srgbClr val="C7FF6F"/>
                </a:solidFill>
                <a:latin typeface="Tahoma"/>
                <a:cs typeface="Tahoma"/>
              </a:rPr>
              <a:t>О</a:t>
            </a:r>
            <a:r>
              <a:rPr dirty="0" sz="2200" spc="-1830" b="1">
                <a:solidFill>
                  <a:srgbClr val="808080"/>
                </a:solidFill>
                <a:latin typeface="Verdana"/>
                <a:cs typeface="Verdana"/>
              </a:rPr>
              <a:t>Н</a:t>
            </a:r>
            <a:r>
              <a:rPr dirty="0" sz="1750" spc="20" b="1">
                <a:solidFill>
                  <a:srgbClr val="C7FF6F"/>
                </a:solidFill>
                <a:latin typeface="Tahoma"/>
                <a:cs typeface="Tahoma"/>
              </a:rPr>
              <a:t>Н</a:t>
            </a:r>
            <a:r>
              <a:rPr dirty="0" sz="2200" spc="-1695" b="1">
                <a:solidFill>
                  <a:srgbClr val="808080"/>
                </a:solidFill>
                <a:latin typeface="Verdana"/>
                <a:cs typeface="Verdana"/>
              </a:rPr>
              <a:t>А</a:t>
            </a:r>
            <a:r>
              <a:rPr dirty="0" sz="1750" spc="25" b="1">
                <a:solidFill>
                  <a:srgbClr val="C7FF6F"/>
                </a:solidFill>
                <a:latin typeface="Tahoma"/>
                <a:cs typeface="Tahoma"/>
              </a:rPr>
              <a:t>А</a:t>
            </a:r>
            <a:r>
              <a:rPr dirty="0" sz="2200" spc="-1500" b="1">
                <a:solidFill>
                  <a:srgbClr val="808080"/>
                </a:solidFill>
                <a:latin typeface="Verdana"/>
                <a:cs typeface="Verdana"/>
              </a:rPr>
              <a:t>Е</a:t>
            </a:r>
            <a:r>
              <a:rPr dirty="0" sz="1750" spc="25" b="1">
                <a:solidFill>
                  <a:srgbClr val="C7FF6F"/>
                </a:solidFill>
                <a:latin typeface="Tahoma"/>
                <a:cs typeface="Tahoma"/>
              </a:rPr>
              <a:t>Е</a:t>
            </a:r>
            <a:r>
              <a:rPr dirty="0" sz="2200" spc="-1670" b="1">
                <a:solidFill>
                  <a:srgbClr val="808080"/>
                </a:solidFill>
                <a:latin typeface="Verdana"/>
                <a:cs typeface="Verdana"/>
              </a:rPr>
              <a:t>В</a:t>
            </a:r>
            <a:r>
              <a:rPr dirty="0" sz="1750" spc="30" b="1">
                <a:solidFill>
                  <a:srgbClr val="C7FF6F"/>
                </a:solidFill>
                <a:latin typeface="Tahoma"/>
                <a:cs typeface="Tahoma"/>
              </a:rPr>
              <a:t>В</a:t>
            </a:r>
            <a:r>
              <a:rPr dirty="0" sz="1750" spc="-8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2200" spc="-1700" b="1">
                <a:solidFill>
                  <a:srgbClr val="808080"/>
                </a:solidFill>
                <a:latin typeface="Verdana"/>
                <a:cs typeface="Verdana"/>
              </a:rPr>
              <a:t>Қ</a:t>
            </a:r>
            <a:r>
              <a:rPr dirty="0" sz="1750" spc="15" b="1">
                <a:solidFill>
                  <a:srgbClr val="C7FF6F"/>
                </a:solidFill>
                <a:latin typeface="Tahoma"/>
                <a:cs typeface="Tahoma"/>
              </a:rPr>
              <a:t>Қ</a:t>
            </a:r>
            <a:r>
              <a:rPr dirty="0" sz="2200" spc="-1705" b="1">
                <a:solidFill>
                  <a:srgbClr val="808080"/>
                </a:solidFill>
                <a:latin typeface="Verdana"/>
                <a:cs typeface="Verdana"/>
              </a:rPr>
              <a:t>А</a:t>
            </a:r>
            <a:r>
              <a:rPr dirty="0" sz="1750" spc="15" b="1">
                <a:solidFill>
                  <a:srgbClr val="C7FF6F"/>
                </a:solidFill>
                <a:latin typeface="Tahoma"/>
                <a:cs typeface="Tahoma"/>
              </a:rPr>
              <a:t>А</a:t>
            </a:r>
            <a:r>
              <a:rPr dirty="0" sz="2200" spc="-1860" b="1">
                <a:solidFill>
                  <a:srgbClr val="808080"/>
                </a:solidFill>
                <a:latin typeface="Verdana"/>
                <a:cs typeface="Verdana"/>
              </a:rPr>
              <a:t>Л</a:t>
            </a:r>
            <a:r>
              <a:rPr dirty="0" sz="1750" spc="10" b="1">
                <a:solidFill>
                  <a:srgbClr val="C7FF6F"/>
                </a:solidFill>
                <a:latin typeface="Tahoma"/>
                <a:cs typeface="Tahoma"/>
              </a:rPr>
              <a:t>Л</a:t>
            </a:r>
            <a:r>
              <a:rPr dirty="0" sz="2200" spc="-1705" b="1">
                <a:solidFill>
                  <a:srgbClr val="808080"/>
                </a:solidFill>
                <a:latin typeface="Verdana"/>
                <a:cs typeface="Verdana"/>
              </a:rPr>
              <a:t>А</a:t>
            </a:r>
            <a:r>
              <a:rPr dirty="0" sz="1750" spc="15" b="1">
                <a:solidFill>
                  <a:srgbClr val="C7FF6F"/>
                </a:solidFill>
                <a:latin typeface="Tahoma"/>
                <a:cs typeface="Tahoma"/>
              </a:rPr>
              <a:t>А</a:t>
            </a:r>
            <a:r>
              <a:rPr dirty="0" sz="2200" spc="-1860" b="1">
                <a:solidFill>
                  <a:srgbClr val="808080"/>
                </a:solidFill>
                <a:latin typeface="Verdana"/>
                <a:cs typeface="Verdana"/>
              </a:rPr>
              <a:t>Л</a:t>
            </a:r>
            <a:r>
              <a:rPr dirty="0" sz="1750" spc="10" b="1">
                <a:solidFill>
                  <a:srgbClr val="C7FF6F"/>
                </a:solidFill>
                <a:latin typeface="Tahoma"/>
                <a:cs typeface="Tahoma"/>
              </a:rPr>
              <a:t>Л</a:t>
            </a:r>
            <a:r>
              <a:rPr dirty="0" sz="2200" spc="-2350" b="1">
                <a:solidFill>
                  <a:srgbClr val="808080"/>
                </a:solidFill>
                <a:latin typeface="Verdana"/>
                <a:cs typeface="Verdana"/>
              </a:rPr>
              <a:t>Ы</a:t>
            </a:r>
            <a:r>
              <a:rPr dirty="0" sz="1750" spc="10" b="1">
                <a:solidFill>
                  <a:srgbClr val="C7FF6F"/>
                </a:solidFill>
                <a:latin typeface="Tahoma"/>
                <a:cs typeface="Tahoma"/>
              </a:rPr>
              <a:t>Ы</a:t>
            </a:r>
            <a:r>
              <a:rPr dirty="0" sz="2200" spc="-1700" b="1">
                <a:solidFill>
                  <a:srgbClr val="808080"/>
                </a:solidFill>
                <a:latin typeface="Verdana"/>
                <a:cs typeface="Verdana"/>
              </a:rPr>
              <a:t>Қ</a:t>
            </a:r>
            <a:r>
              <a:rPr dirty="0" sz="1750" spc="20" b="1">
                <a:solidFill>
                  <a:srgbClr val="C7FF6F"/>
                </a:solidFill>
                <a:latin typeface="Tahoma"/>
                <a:cs typeface="Tahoma"/>
              </a:rPr>
              <a:t>Қ</a:t>
            </a:r>
            <a:r>
              <a:rPr dirty="0" sz="1750" spc="50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2200" spc="-2125" b="1">
                <a:solidFill>
                  <a:srgbClr val="808080"/>
                </a:solidFill>
                <a:latin typeface="Verdana"/>
                <a:cs typeface="Verdana"/>
              </a:rPr>
              <a:t>Ф</a:t>
            </a:r>
            <a:r>
              <a:rPr dirty="0" sz="1750" spc="-35" b="1">
                <a:solidFill>
                  <a:srgbClr val="C7FF6F"/>
                </a:solidFill>
                <a:latin typeface="Tahoma"/>
                <a:cs typeface="Tahoma"/>
              </a:rPr>
              <a:t>Ф</a:t>
            </a:r>
            <a:r>
              <a:rPr dirty="0" sz="2200" spc="-1889" b="1">
                <a:solidFill>
                  <a:srgbClr val="808080"/>
                </a:solidFill>
                <a:latin typeface="Verdana"/>
                <a:cs typeface="Verdana"/>
              </a:rPr>
              <a:t>И</a:t>
            </a:r>
            <a:r>
              <a:rPr dirty="0" sz="1750" spc="-35" b="1">
                <a:solidFill>
                  <a:srgbClr val="C7FF6F"/>
                </a:solidFill>
                <a:latin typeface="Tahoma"/>
                <a:cs typeface="Tahoma"/>
              </a:rPr>
              <a:t>И</a:t>
            </a:r>
            <a:r>
              <a:rPr dirty="0" sz="2200" spc="-1905" b="1">
                <a:solidFill>
                  <a:srgbClr val="808080"/>
                </a:solidFill>
                <a:latin typeface="Verdana"/>
                <a:cs typeface="Verdana"/>
              </a:rPr>
              <a:t>Л</a:t>
            </a:r>
            <a:r>
              <a:rPr dirty="0" sz="1750" spc="-35" b="1">
                <a:solidFill>
                  <a:srgbClr val="C7FF6F"/>
                </a:solidFill>
                <a:latin typeface="Tahoma"/>
                <a:cs typeface="Tahoma"/>
              </a:rPr>
              <a:t>Л</a:t>
            </a:r>
            <a:r>
              <a:rPr dirty="0" sz="2200" spc="-1889" b="1">
                <a:solidFill>
                  <a:srgbClr val="808080"/>
                </a:solidFill>
                <a:latin typeface="Verdana"/>
                <a:cs typeface="Verdana"/>
              </a:rPr>
              <a:t>И</a:t>
            </a:r>
            <a:r>
              <a:rPr dirty="0" sz="1750" spc="-35" b="1">
                <a:solidFill>
                  <a:srgbClr val="C7FF6F"/>
                </a:solidFill>
                <a:latin typeface="Tahoma"/>
                <a:cs typeface="Tahoma"/>
              </a:rPr>
              <a:t>И</a:t>
            </a:r>
            <a:r>
              <a:rPr dirty="0" sz="2200" spc="-1750" b="1">
                <a:solidFill>
                  <a:srgbClr val="808080"/>
                </a:solidFill>
                <a:latin typeface="Verdana"/>
                <a:cs typeface="Verdana"/>
              </a:rPr>
              <a:t>А</a:t>
            </a:r>
            <a:r>
              <a:rPr dirty="0" sz="1750" spc="-30" b="1">
                <a:solidFill>
                  <a:srgbClr val="C7FF6F"/>
                </a:solidFill>
                <a:latin typeface="Tahoma"/>
                <a:cs typeface="Tahoma"/>
              </a:rPr>
              <a:t>А</a:t>
            </a:r>
            <a:r>
              <a:rPr dirty="0" sz="2200" spc="-1905" b="1">
                <a:solidFill>
                  <a:srgbClr val="808080"/>
                </a:solidFill>
                <a:latin typeface="Verdana"/>
                <a:cs typeface="Verdana"/>
              </a:rPr>
              <a:t>Л</a:t>
            </a:r>
            <a:r>
              <a:rPr dirty="0" sz="1750" spc="-35" b="1">
                <a:solidFill>
                  <a:srgbClr val="C7FF6F"/>
                </a:solidFill>
                <a:latin typeface="Tahoma"/>
                <a:cs typeface="Tahoma"/>
              </a:rPr>
              <a:t>Л</a:t>
            </a:r>
            <a:r>
              <a:rPr dirty="0" sz="2200" spc="-2395" b="1">
                <a:solidFill>
                  <a:srgbClr val="808080"/>
                </a:solidFill>
                <a:latin typeface="Verdana"/>
                <a:cs typeface="Verdana"/>
              </a:rPr>
              <a:t>Ы</a:t>
            </a:r>
            <a:r>
              <a:rPr dirty="0" sz="1750" spc="-25" b="1">
                <a:solidFill>
                  <a:srgbClr val="C7FF6F"/>
                </a:solidFill>
                <a:latin typeface="Tahoma"/>
                <a:cs typeface="Tahoma"/>
              </a:rPr>
              <a:t>Ы</a:t>
            </a:r>
            <a:endParaRPr sz="1750">
              <a:latin typeface="Tahoma"/>
              <a:cs typeface="Tahoma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483849" y="1613344"/>
            <a:ext cx="495300" cy="3251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ctr" marR="10795">
              <a:lnSpc>
                <a:spcPct val="100000"/>
              </a:lnSpc>
              <a:spcBef>
                <a:spcPts val="110"/>
              </a:spcBef>
            </a:pPr>
            <a:r>
              <a:rPr dirty="0" sz="1950" spc="-360" b="1">
                <a:solidFill>
                  <a:srgbClr val="C7FF6F"/>
                </a:solidFill>
                <a:latin typeface="Tahoma"/>
                <a:cs typeface="Tahoma"/>
              </a:rPr>
              <a:t>1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1186176" y="3061196"/>
            <a:ext cx="5655310" cy="23082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73025" marR="237490">
              <a:lnSpc>
                <a:spcPct val="101099"/>
              </a:lnSpc>
              <a:spcBef>
                <a:spcPts val="95"/>
              </a:spcBef>
            </a:pPr>
            <a:r>
              <a:rPr dirty="0" sz="1750" spc="-25" b="1">
                <a:solidFill>
                  <a:srgbClr val="C7FF6F"/>
                </a:solidFill>
                <a:latin typeface="Tahoma"/>
                <a:cs typeface="Tahoma"/>
              </a:rPr>
              <a:t>«АЛМАТЫ</a:t>
            </a:r>
            <a:r>
              <a:rPr dirty="0" sz="1750" spc="-6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25" b="1">
                <a:solidFill>
                  <a:srgbClr val="C7FF6F"/>
                </a:solidFill>
                <a:latin typeface="Tahoma"/>
                <a:cs typeface="Tahoma"/>
              </a:rPr>
              <a:t>ОБЛЫСЫНЫҢ</a:t>
            </a:r>
            <a:r>
              <a:rPr dirty="0" sz="1750" spc="-6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10" b="1">
                <a:solidFill>
                  <a:srgbClr val="C7FF6F"/>
                </a:solidFill>
                <a:latin typeface="Tahoma"/>
                <a:cs typeface="Tahoma"/>
              </a:rPr>
              <a:t>АУҒАНЫСТАН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СОҒЫСЫ</a:t>
            </a:r>
            <a:r>
              <a:rPr dirty="0" sz="1750" spc="-1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25" b="1">
                <a:solidFill>
                  <a:srgbClr val="C7FF6F"/>
                </a:solidFill>
                <a:latin typeface="Tahoma"/>
                <a:cs typeface="Tahoma"/>
              </a:rPr>
              <a:t>АРДАГЕРЛЕРІ</a:t>
            </a:r>
            <a:r>
              <a:rPr dirty="0" sz="1750" spc="-1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МЕН</a:t>
            </a:r>
            <a:r>
              <a:rPr dirty="0" sz="1750" spc="-10" b="1">
                <a:solidFill>
                  <a:srgbClr val="C7FF6F"/>
                </a:solidFill>
                <a:latin typeface="Tahoma"/>
                <a:cs typeface="Tahoma"/>
              </a:rPr>
              <a:t> МҮГЕДЕКТЕРІНІҢ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ОДАҒЫ»</a:t>
            </a:r>
            <a:r>
              <a:rPr dirty="0" sz="1750" spc="1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ҚОҒАМДЫҚ</a:t>
            </a:r>
            <a:r>
              <a:rPr dirty="0" sz="1750" spc="1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10" b="1">
                <a:solidFill>
                  <a:srgbClr val="C7FF6F"/>
                </a:solidFill>
                <a:latin typeface="Tahoma"/>
                <a:cs typeface="Tahoma"/>
              </a:rPr>
              <a:t>БІРЛЕСТІГІ</a:t>
            </a:r>
            <a:endParaRPr sz="1750">
              <a:latin typeface="Tahoma"/>
              <a:cs typeface="Tahoma"/>
            </a:endParaRPr>
          </a:p>
          <a:p>
            <a:pPr marL="12700" marR="5080">
              <a:lnSpc>
                <a:spcPct val="101099"/>
              </a:lnSpc>
              <a:spcBef>
                <a:spcPts val="1470"/>
              </a:spcBef>
            </a:pPr>
            <a:r>
              <a:rPr dirty="0" sz="1750" spc="-45" b="1">
                <a:solidFill>
                  <a:srgbClr val="C7FF6F"/>
                </a:solidFill>
                <a:latin typeface="Tahoma"/>
                <a:cs typeface="Tahoma"/>
              </a:rPr>
              <a:t>«КӘРІСТЕРДІҢ</a:t>
            </a:r>
            <a:r>
              <a:rPr dirty="0" sz="1750" spc="3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ЭТНО-</a:t>
            </a:r>
            <a:r>
              <a:rPr dirty="0" sz="1750" spc="-25" b="1">
                <a:solidFill>
                  <a:srgbClr val="C7FF6F"/>
                </a:solidFill>
                <a:latin typeface="Tahoma"/>
                <a:cs typeface="Tahoma"/>
              </a:rPr>
              <a:t>МӘДЕНИЕТТІК</a:t>
            </a:r>
            <a:r>
              <a:rPr dirty="0" sz="1750" spc="3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10" b="1">
                <a:solidFill>
                  <a:srgbClr val="C7FF6F"/>
                </a:solidFill>
                <a:latin typeface="Tahoma"/>
                <a:cs typeface="Tahoma"/>
              </a:rPr>
              <a:t>ҚОҒАМДЫҚ </a:t>
            </a:r>
            <a:r>
              <a:rPr dirty="0" sz="1750" spc="-105" b="1">
                <a:solidFill>
                  <a:srgbClr val="C7FF6F"/>
                </a:solidFill>
                <a:latin typeface="Tahoma"/>
                <a:cs typeface="Tahoma"/>
              </a:rPr>
              <a:t>БІРЛЕСТІГІ»</a:t>
            </a:r>
            <a:r>
              <a:rPr dirty="0" sz="1750" spc="5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ҚОНАЕВ</a:t>
            </a:r>
            <a:r>
              <a:rPr dirty="0" sz="1750" spc="5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ҚАЛАЛЫҚ</a:t>
            </a:r>
            <a:r>
              <a:rPr dirty="0" sz="1750" spc="5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10" b="1">
                <a:solidFill>
                  <a:srgbClr val="C7FF6F"/>
                </a:solidFill>
                <a:latin typeface="Tahoma"/>
                <a:cs typeface="Tahoma"/>
              </a:rPr>
              <a:t>ФИЛИАЛЫ.</a:t>
            </a:r>
            <a:endParaRPr sz="1750">
              <a:latin typeface="Tahoma"/>
              <a:cs typeface="Tahoma"/>
            </a:endParaRPr>
          </a:p>
          <a:p>
            <a:pPr marL="12700" marR="721995">
              <a:lnSpc>
                <a:spcPct val="101099"/>
              </a:lnSpc>
              <a:spcBef>
                <a:spcPts val="1639"/>
              </a:spcBef>
            </a:pPr>
            <a:r>
              <a:rPr dirty="0" sz="1750" spc="-20" b="1">
                <a:solidFill>
                  <a:srgbClr val="C7FF6F"/>
                </a:solidFill>
                <a:latin typeface="Tahoma"/>
                <a:cs typeface="Tahoma"/>
              </a:rPr>
              <a:t>«ОРЫС</a:t>
            </a:r>
            <a:r>
              <a:rPr dirty="0" sz="1750" spc="-1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ОРТАЛЫҚ</a:t>
            </a:r>
            <a:r>
              <a:rPr dirty="0" sz="1750" spc="-1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ҚОҒАМДЫҚ</a:t>
            </a:r>
            <a:r>
              <a:rPr dirty="0" sz="1750" spc="-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80" b="1">
                <a:solidFill>
                  <a:srgbClr val="C7FF6F"/>
                </a:solidFill>
                <a:latin typeface="Tahoma"/>
                <a:cs typeface="Tahoma"/>
              </a:rPr>
              <a:t>БІРЛЕСТІГІ»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ҚОНАЕВ</a:t>
            </a:r>
            <a:r>
              <a:rPr dirty="0" sz="1750" spc="8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ҚАЛАЛЫҚ</a:t>
            </a:r>
            <a:r>
              <a:rPr dirty="0" sz="1750" spc="9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10" b="1">
                <a:solidFill>
                  <a:srgbClr val="C7FF6F"/>
                </a:solidFill>
                <a:latin typeface="Tahoma"/>
                <a:cs typeface="Tahoma"/>
              </a:rPr>
              <a:t>ФИЛИАЛЫ.</a:t>
            </a:r>
            <a:endParaRPr sz="1750">
              <a:latin typeface="Tahoma"/>
              <a:cs typeface="Tahoma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474582" y="5826941"/>
            <a:ext cx="495300" cy="3251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70180">
              <a:lnSpc>
                <a:spcPct val="100000"/>
              </a:lnSpc>
              <a:spcBef>
                <a:spcPts val="110"/>
              </a:spcBef>
            </a:pPr>
            <a:r>
              <a:rPr dirty="0" sz="1950" spc="-50" b="1">
                <a:solidFill>
                  <a:srgbClr val="C7FF6F"/>
                </a:solidFill>
                <a:latin typeface="Tahoma"/>
                <a:cs typeface="Tahoma"/>
              </a:rPr>
              <a:t>6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476436" y="5002437"/>
            <a:ext cx="495300" cy="3251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57480">
              <a:lnSpc>
                <a:spcPct val="100000"/>
              </a:lnSpc>
              <a:spcBef>
                <a:spcPts val="110"/>
              </a:spcBef>
            </a:pPr>
            <a:r>
              <a:rPr dirty="0" sz="1950" spc="-50" b="1">
                <a:solidFill>
                  <a:srgbClr val="C7FF6F"/>
                </a:solidFill>
                <a:latin typeface="Tahoma"/>
                <a:cs typeface="Tahoma"/>
              </a:rPr>
              <a:t>5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478289" y="4199690"/>
            <a:ext cx="495300" cy="3251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53035">
              <a:lnSpc>
                <a:spcPct val="100000"/>
              </a:lnSpc>
              <a:spcBef>
                <a:spcPts val="110"/>
              </a:spcBef>
            </a:pPr>
            <a:r>
              <a:rPr dirty="0" sz="1950" spc="35" b="1">
                <a:solidFill>
                  <a:srgbClr val="C7FF6F"/>
                </a:solidFill>
                <a:latin typeface="Tahoma"/>
                <a:cs typeface="Tahoma"/>
              </a:rPr>
              <a:t>4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481996" y="2453738"/>
            <a:ext cx="4836795" cy="295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59385">
              <a:lnSpc>
                <a:spcPts val="2260"/>
              </a:lnSpc>
              <a:tabLst>
                <a:tab pos="777240" algn="l"/>
              </a:tabLst>
            </a:pPr>
            <a:r>
              <a:rPr dirty="0" baseline="1424" sz="2925" spc="-75" b="1">
                <a:solidFill>
                  <a:srgbClr val="C7FF6F"/>
                </a:solidFill>
                <a:latin typeface="Tahoma"/>
                <a:cs typeface="Tahoma"/>
              </a:rPr>
              <a:t>2</a:t>
            </a:r>
            <a:r>
              <a:rPr dirty="0" baseline="1424" sz="2925" b="1">
                <a:solidFill>
                  <a:srgbClr val="C7FF6F"/>
                </a:solidFill>
                <a:latin typeface="Tahoma"/>
                <a:cs typeface="Tahoma"/>
              </a:rPr>
              <a:t>	</a:t>
            </a:r>
            <a:r>
              <a:rPr dirty="0" sz="1750" spc="75" b="1">
                <a:solidFill>
                  <a:srgbClr val="C7FF6F"/>
                </a:solidFill>
                <a:latin typeface="Tahoma"/>
                <a:cs typeface="Tahoma"/>
              </a:rPr>
              <a:t>АҚСАҚАЛДАР</a:t>
            </a:r>
            <a:r>
              <a:rPr dirty="0" sz="1750" spc="-6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30" b="1">
                <a:solidFill>
                  <a:srgbClr val="C7FF6F"/>
                </a:solidFill>
                <a:latin typeface="Tahoma"/>
                <a:cs typeface="Tahoma"/>
              </a:rPr>
              <a:t>КЕҢЕСІНІҢ</a:t>
            </a:r>
            <a:r>
              <a:rPr dirty="0" sz="1750" spc="-5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10" b="1">
                <a:solidFill>
                  <a:srgbClr val="C7FF6F"/>
                </a:solidFill>
                <a:latin typeface="Tahoma"/>
                <a:cs typeface="Tahoma"/>
              </a:rPr>
              <a:t>МҮШЕСІ</a:t>
            </a:r>
            <a:endParaRPr sz="1750">
              <a:latin typeface="Tahoma"/>
              <a:cs typeface="Tahoma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480142" y="3284975"/>
            <a:ext cx="495300" cy="3251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55575">
              <a:lnSpc>
                <a:spcPct val="100000"/>
              </a:lnSpc>
              <a:spcBef>
                <a:spcPts val="110"/>
              </a:spcBef>
            </a:pPr>
            <a:r>
              <a:rPr dirty="0" sz="1950" spc="-50" b="1">
                <a:solidFill>
                  <a:srgbClr val="C7FF6F"/>
                </a:solidFill>
                <a:latin typeface="Tahoma"/>
                <a:cs typeface="Tahoma"/>
              </a:rPr>
              <a:t>3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474582" y="5636317"/>
            <a:ext cx="7080250" cy="31070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723900" marR="168275">
              <a:lnSpc>
                <a:spcPct val="101099"/>
              </a:lnSpc>
              <a:spcBef>
                <a:spcPts val="95"/>
              </a:spcBef>
            </a:pPr>
            <a:r>
              <a:rPr dirty="0" sz="1750" spc="-20" b="1">
                <a:solidFill>
                  <a:srgbClr val="C7FF6F"/>
                </a:solidFill>
                <a:latin typeface="Tahoma"/>
                <a:cs typeface="Tahoma"/>
              </a:rPr>
              <a:t>«ҰЙҒЫРЛАРДЫҢ</a:t>
            </a:r>
            <a:r>
              <a:rPr dirty="0" sz="1750" spc="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ЭТНО-</a:t>
            </a:r>
            <a:r>
              <a:rPr dirty="0" sz="1750" spc="-20" b="1">
                <a:solidFill>
                  <a:srgbClr val="C7FF6F"/>
                </a:solidFill>
                <a:latin typeface="Tahoma"/>
                <a:cs typeface="Tahoma"/>
              </a:rPr>
              <a:t>МӘДЕНИ</a:t>
            </a:r>
            <a:r>
              <a:rPr dirty="0" sz="1750" spc="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10" b="1">
                <a:solidFill>
                  <a:srgbClr val="C7FF6F"/>
                </a:solidFill>
                <a:latin typeface="Tahoma"/>
                <a:cs typeface="Tahoma"/>
              </a:rPr>
              <a:t>ОРТАЛЫҒЫ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ҚОҒАМДЫҚ</a:t>
            </a:r>
            <a:r>
              <a:rPr dirty="0" sz="1750" spc="7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105" b="1">
                <a:solidFill>
                  <a:srgbClr val="C7FF6F"/>
                </a:solidFill>
                <a:latin typeface="Tahoma"/>
                <a:cs typeface="Tahoma"/>
              </a:rPr>
              <a:t>БІРЛЕСТІГІ»</a:t>
            </a:r>
            <a:r>
              <a:rPr dirty="0" sz="1750" spc="7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ҚОНАЕВ</a:t>
            </a:r>
            <a:r>
              <a:rPr dirty="0" sz="1750" spc="7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ҚАЛАЛЫҚ</a:t>
            </a:r>
            <a:r>
              <a:rPr dirty="0" sz="1750" spc="7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10" b="1">
                <a:solidFill>
                  <a:srgbClr val="C7FF6F"/>
                </a:solidFill>
                <a:latin typeface="Tahoma"/>
                <a:cs typeface="Tahoma"/>
              </a:rPr>
              <a:t>ФИЛИАЛ</a:t>
            </a:r>
            <a:endParaRPr sz="1750">
              <a:latin typeface="Tahoma"/>
              <a:cs typeface="Tahoma"/>
            </a:endParaRPr>
          </a:p>
          <a:p>
            <a:pPr marL="662305">
              <a:lnSpc>
                <a:spcPts val="2010"/>
              </a:lnSpc>
              <a:spcBef>
                <a:spcPts val="1555"/>
              </a:spcBef>
            </a:pPr>
            <a:r>
              <a:rPr dirty="0" sz="1750" spc="-25" b="1">
                <a:solidFill>
                  <a:srgbClr val="C7FF6F"/>
                </a:solidFill>
                <a:latin typeface="Tahoma"/>
                <a:cs typeface="Tahoma"/>
              </a:rPr>
              <a:t>«АЛМАТЫ</a:t>
            </a:r>
            <a:r>
              <a:rPr dirty="0" sz="1750" spc="-6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30" b="1">
                <a:solidFill>
                  <a:srgbClr val="C7FF6F"/>
                </a:solidFill>
                <a:latin typeface="Tahoma"/>
                <a:cs typeface="Tahoma"/>
              </a:rPr>
              <a:t>ОБЛЫСЫ</a:t>
            </a:r>
            <a:r>
              <a:rPr dirty="0" sz="1750" spc="-5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30" b="1">
                <a:solidFill>
                  <a:srgbClr val="C7FF6F"/>
                </a:solidFill>
                <a:latin typeface="Tahoma"/>
                <a:cs typeface="Tahoma"/>
              </a:rPr>
              <a:t>БОЙЫНША</a:t>
            </a:r>
            <a:r>
              <a:rPr dirty="0" sz="1750" spc="-6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ОЭТ</a:t>
            </a:r>
            <a:r>
              <a:rPr dirty="0" sz="1750" spc="-5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10" b="1">
                <a:solidFill>
                  <a:srgbClr val="C7FF6F"/>
                </a:solidFill>
                <a:latin typeface="Tahoma"/>
                <a:cs typeface="Tahoma"/>
              </a:rPr>
              <a:t>ВАРШАВА</a:t>
            </a:r>
            <a:endParaRPr sz="1750">
              <a:latin typeface="Tahoma"/>
              <a:cs typeface="Tahoma"/>
            </a:endParaRPr>
          </a:p>
          <a:p>
            <a:pPr marL="662305" marR="115570" indent="-499109">
              <a:lnSpc>
                <a:spcPts val="2120"/>
              </a:lnSpc>
              <a:spcBef>
                <a:spcPts val="165"/>
              </a:spcBef>
              <a:tabLst>
                <a:tab pos="662305" algn="l"/>
              </a:tabLst>
            </a:pPr>
            <a:r>
              <a:rPr dirty="0" baseline="1424" sz="2925" spc="-75" b="1">
                <a:solidFill>
                  <a:srgbClr val="C7FF6F"/>
                </a:solidFill>
                <a:latin typeface="Tahoma"/>
                <a:cs typeface="Tahoma"/>
              </a:rPr>
              <a:t>7</a:t>
            </a:r>
            <a:r>
              <a:rPr dirty="0" baseline="1424" sz="2925" b="1">
                <a:solidFill>
                  <a:srgbClr val="C7FF6F"/>
                </a:solidFill>
                <a:latin typeface="Tahoma"/>
                <a:cs typeface="Tahoma"/>
              </a:rPr>
              <a:t>	</a:t>
            </a:r>
            <a:r>
              <a:rPr dirty="0" sz="1750" spc="-85" b="1">
                <a:solidFill>
                  <a:srgbClr val="C7FF6F"/>
                </a:solidFill>
                <a:latin typeface="Tahoma"/>
                <a:cs typeface="Tahoma"/>
              </a:rPr>
              <a:t>КЕЛІСІМІМЕН</a:t>
            </a:r>
            <a:r>
              <a:rPr dirty="0" sz="1750" spc="-4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20" b="1">
                <a:solidFill>
                  <a:srgbClr val="C7FF6F"/>
                </a:solidFill>
                <a:latin typeface="Tahoma"/>
                <a:cs typeface="Tahoma"/>
              </a:rPr>
              <a:t>ЖӘНЕ</a:t>
            </a:r>
            <a:r>
              <a:rPr dirty="0" sz="1750" spc="-4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10" b="1">
                <a:solidFill>
                  <a:srgbClr val="C7FF6F"/>
                </a:solidFill>
                <a:latin typeface="Tahoma"/>
                <a:cs typeface="Tahoma"/>
              </a:rPr>
              <a:t>МОНҒОЛ</a:t>
            </a:r>
            <a:r>
              <a:rPr dirty="0" sz="1750" spc="-4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ХАЛЫҚ</a:t>
            </a:r>
            <a:r>
              <a:rPr dirty="0" sz="1750" spc="-4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10" b="1">
                <a:solidFill>
                  <a:srgbClr val="C7FF6F"/>
                </a:solidFill>
                <a:latin typeface="Tahoma"/>
                <a:cs typeface="Tahoma"/>
              </a:rPr>
              <a:t>РЕСПУБЛИКАСЫ </a:t>
            </a:r>
            <a:r>
              <a:rPr dirty="0" sz="1750" spc="75" b="1">
                <a:solidFill>
                  <a:srgbClr val="C7FF6F"/>
                </a:solidFill>
                <a:latin typeface="Tahoma"/>
                <a:cs typeface="Tahoma"/>
              </a:rPr>
              <a:t>КЕҢЕС</a:t>
            </a:r>
            <a:r>
              <a:rPr dirty="0" sz="1750" spc="-9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80" b="1">
                <a:solidFill>
                  <a:srgbClr val="C7FF6F"/>
                </a:solidFill>
                <a:latin typeface="Tahoma"/>
                <a:cs typeface="Tahoma"/>
              </a:rPr>
              <a:t>ОДАҚ</a:t>
            </a:r>
            <a:r>
              <a:rPr dirty="0" sz="1750" spc="-8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ӘСКЕРЛЕР</a:t>
            </a:r>
            <a:r>
              <a:rPr dirty="0" sz="1750" spc="-9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20" b="1">
                <a:solidFill>
                  <a:srgbClr val="C7FF6F"/>
                </a:solidFill>
                <a:latin typeface="Tahoma"/>
                <a:cs typeface="Tahoma"/>
              </a:rPr>
              <a:t>ТОБЫНЫҢ</a:t>
            </a:r>
            <a:r>
              <a:rPr dirty="0" sz="1750" spc="-8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10" b="1">
                <a:solidFill>
                  <a:srgbClr val="C7FF6F"/>
                </a:solidFill>
                <a:latin typeface="Tahoma"/>
                <a:cs typeface="Tahoma"/>
              </a:rPr>
              <a:t>БІРІККЕН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АРДАГЕРЛЕР</a:t>
            </a:r>
            <a:r>
              <a:rPr dirty="0" sz="1750" spc="10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ҚОҒАМДЫҚ</a:t>
            </a:r>
            <a:r>
              <a:rPr dirty="0" sz="1750" spc="10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10" b="1">
                <a:solidFill>
                  <a:srgbClr val="C7FF6F"/>
                </a:solidFill>
                <a:latin typeface="Tahoma"/>
                <a:cs typeface="Tahoma"/>
              </a:rPr>
              <a:t>БІРЛЕСТІГІ»</a:t>
            </a:r>
            <a:endParaRPr sz="1750">
              <a:latin typeface="Tahoma"/>
              <a:cs typeface="Tahoma"/>
            </a:endParaRPr>
          </a:p>
          <a:p>
            <a:pPr marL="662305" marR="5080">
              <a:lnSpc>
                <a:spcPct val="101099"/>
              </a:lnSpc>
              <a:spcBef>
                <a:spcPts val="1430"/>
              </a:spcBef>
            </a:pP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«АРДАГЕРЛЕР</a:t>
            </a:r>
            <a:r>
              <a:rPr dirty="0" sz="1750" spc="-3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ОДАҒЫНЫҢ</a:t>
            </a:r>
            <a:r>
              <a:rPr dirty="0" sz="1750" spc="-2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50" b="1">
                <a:solidFill>
                  <a:srgbClr val="C7FF6F"/>
                </a:solidFill>
                <a:latin typeface="Tahoma"/>
                <a:cs typeface="Tahoma"/>
              </a:rPr>
              <a:t>(ТӘЖІК-</a:t>
            </a:r>
            <a:r>
              <a:rPr dirty="0" sz="1750" spc="-10" b="1">
                <a:solidFill>
                  <a:srgbClr val="C7FF6F"/>
                </a:solidFill>
                <a:latin typeface="Tahoma"/>
                <a:cs typeface="Tahoma"/>
              </a:rPr>
              <a:t>АУҒАН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ШЕКАРАСЫНДА</a:t>
            </a:r>
            <a:r>
              <a:rPr dirty="0" sz="1750" spc="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45" b="1">
                <a:solidFill>
                  <a:srgbClr val="C7FF6F"/>
                </a:solidFill>
                <a:latin typeface="Tahoma"/>
                <a:cs typeface="Tahoma"/>
              </a:rPr>
              <a:t>ЖАУЫНГЕРЛІК</a:t>
            </a:r>
            <a:r>
              <a:rPr dirty="0" sz="1750" spc="1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ҚИМЫЛДАРЫНА</a:t>
            </a:r>
            <a:r>
              <a:rPr dirty="0" sz="1750" spc="1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20" b="1">
                <a:solidFill>
                  <a:srgbClr val="C7FF6F"/>
                </a:solidFill>
                <a:latin typeface="Tahoma"/>
                <a:cs typeface="Tahoma"/>
              </a:rPr>
              <a:t>ЖӘНЕ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ӘСКЕРИ</a:t>
            </a:r>
            <a:r>
              <a:rPr dirty="0" sz="1750" spc="-7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45" b="1">
                <a:solidFill>
                  <a:srgbClr val="C7FF6F"/>
                </a:solidFill>
                <a:latin typeface="Tahoma"/>
                <a:cs typeface="Tahoma"/>
              </a:rPr>
              <a:t>ҚАҚТАҒЫСТАРДЫҢ</a:t>
            </a:r>
            <a:r>
              <a:rPr dirty="0" sz="1750" spc="-7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10" b="1">
                <a:solidFill>
                  <a:srgbClr val="C7FF6F"/>
                </a:solidFill>
                <a:latin typeface="Tahoma"/>
                <a:cs typeface="Tahoma"/>
              </a:rPr>
              <a:t>ҚАТЫСУШЫЛАРДЫҢ)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РЕСПУБЛИКАЛЫҚ</a:t>
            </a:r>
            <a:r>
              <a:rPr dirty="0" sz="1750" spc="5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ҚОҒАМДЫҚ</a:t>
            </a:r>
            <a:r>
              <a:rPr dirty="0" sz="1750" spc="5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10" b="1">
                <a:solidFill>
                  <a:srgbClr val="C7FF6F"/>
                </a:solidFill>
                <a:latin typeface="Tahoma"/>
                <a:cs typeface="Tahoma"/>
              </a:rPr>
              <a:t>БІРЛЕСТІГІ»</a:t>
            </a:r>
            <a:endParaRPr sz="1750">
              <a:latin typeface="Tahoma"/>
              <a:cs typeface="Tahoma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1186176" y="8975043"/>
            <a:ext cx="5870575" cy="2952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750" spc="-35" b="1">
                <a:solidFill>
                  <a:srgbClr val="C7FF6F"/>
                </a:solidFill>
                <a:latin typeface="Tahoma"/>
                <a:cs typeface="Tahoma"/>
              </a:rPr>
              <a:t>«АЛТЫН</a:t>
            </a:r>
            <a:r>
              <a:rPr dirty="0" sz="1750" spc="-4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20" b="1">
                <a:solidFill>
                  <a:srgbClr val="C7FF6F"/>
                </a:solidFill>
                <a:latin typeface="Tahoma"/>
                <a:cs typeface="Tahoma"/>
              </a:rPr>
              <a:t>БАЛА»</a:t>
            </a:r>
            <a:r>
              <a:rPr dirty="0" sz="1750" spc="-4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ҚОҒАМДЫҚ</a:t>
            </a:r>
            <a:r>
              <a:rPr dirty="0" sz="1750" spc="-4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ҚОРЫНЫҢ</a:t>
            </a:r>
            <a:r>
              <a:rPr dirty="0" sz="1750" spc="-4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60" b="1">
                <a:solidFill>
                  <a:srgbClr val="C7FF6F"/>
                </a:solidFill>
                <a:latin typeface="Tahoma"/>
                <a:cs typeface="Tahoma"/>
              </a:rPr>
              <a:t>БІРЛЕСТІГІ</a:t>
            </a:r>
            <a:endParaRPr sz="1750">
              <a:latin typeface="Tahoma"/>
              <a:cs typeface="Tahoma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1124642" y="9727828"/>
            <a:ext cx="4650740" cy="2952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АНАЛАР</a:t>
            </a:r>
            <a:r>
              <a:rPr dirty="0" sz="1750" spc="5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КЕҢЕСІ</a:t>
            </a:r>
            <a:r>
              <a:rPr dirty="0" sz="1750" spc="5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ҚОҒАМДЫҚ</a:t>
            </a:r>
            <a:r>
              <a:rPr dirty="0" sz="1750" spc="6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70" b="1">
                <a:solidFill>
                  <a:srgbClr val="C7FF6F"/>
                </a:solidFill>
                <a:latin typeface="Tahoma"/>
                <a:cs typeface="Tahoma"/>
              </a:rPr>
              <a:t>БІРЛЕСТІГІ</a:t>
            </a:r>
            <a:endParaRPr sz="1750">
              <a:latin typeface="Tahoma"/>
              <a:cs typeface="Tahoma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472729" y="7777188"/>
            <a:ext cx="495300" cy="3251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55575">
              <a:lnSpc>
                <a:spcPct val="100000"/>
              </a:lnSpc>
              <a:spcBef>
                <a:spcPts val="110"/>
              </a:spcBef>
            </a:pPr>
            <a:r>
              <a:rPr dirty="0" sz="1950" spc="-50" b="1">
                <a:solidFill>
                  <a:srgbClr val="C7FF6F"/>
                </a:solidFill>
                <a:latin typeface="Tahoma"/>
                <a:cs typeface="Tahoma"/>
              </a:rPr>
              <a:t>8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472729" y="8935956"/>
            <a:ext cx="495300" cy="3251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55575">
              <a:lnSpc>
                <a:spcPct val="100000"/>
              </a:lnSpc>
              <a:spcBef>
                <a:spcPts val="110"/>
              </a:spcBef>
            </a:pPr>
            <a:r>
              <a:rPr dirty="0" sz="1950" spc="-50" b="1">
                <a:solidFill>
                  <a:srgbClr val="C7FF6F"/>
                </a:solidFill>
                <a:latin typeface="Tahoma"/>
                <a:cs typeface="Tahoma"/>
              </a:rPr>
              <a:t>9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553259" y="9726846"/>
            <a:ext cx="315595" cy="3251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950" spc="-70" b="1">
                <a:solidFill>
                  <a:srgbClr val="C7FF6F"/>
                </a:solidFill>
                <a:latin typeface="Tahoma"/>
                <a:cs typeface="Tahoma"/>
              </a:rPr>
              <a:t>10</a:t>
            </a:r>
            <a:endParaRPr sz="1950">
              <a:latin typeface="Tahoma"/>
              <a:cs typeface="Tahoma"/>
            </a:endParaRPr>
          </a:p>
        </p:txBody>
      </p:sp>
      <p:grpSp>
        <p:nvGrpSpPr>
          <p:cNvPr id="32" name="object 32" descr=""/>
          <p:cNvGrpSpPr/>
          <p:nvPr/>
        </p:nvGrpSpPr>
        <p:grpSpPr>
          <a:xfrm>
            <a:off x="10710538" y="1529607"/>
            <a:ext cx="621030" cy="8653145"/>
            <a:chOff x="10710538" y="1529607"/>
            <a:chExt cx="621030" cy="8653145"/>
          </a:xfrm>
        </p:grpSpPr>
        <p:sp>
          <p:nvSpPr>
            <p:cNvPr id="33" name="object 33" descr=""/>
            <p:cNvSpPr/>
            <p:nvPr/>
          </p:nvSpPr>
          <p:spPr>
            <a:xfrm>
              <a:off x="10731442" y="3250435"/>
              <a:ext cx="516890" cy="501650"/>
            </a:xfrm>
            <a:custGeom>
              <a:avLst/>
              <a:gdLst/>
              <a:ahLst/>
              <a:cxnLst/>
              <a:rect l="l" t="t" r="r" b="b"/>
              <a:pathLst>
                <a:path w="516890" h="501650">
                  <a:moveTo>
                    <a:pt x="0" y="0"/>
                  </a:moveTo>
                  <a:lnTo>
                    <a:pt x="516337" y="0"/>
                  </a:lnTo>
                  <a:lnTo>
                    <a:pt x="516337" y="501401"/>
                  </a:lnTo>
                  <a:lnTo>
                    <a:pt x="0" y="501401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10795998" y="4092686"/>
              <a:ext cx="516890" cy="501650"/>
            </a:xfrm>
            <a:custGeom>
              <a:avLst/>
              <a:gdLst/>
              <a:ahLst/>
              <a:cxnLst/>
              <a:rect l="l" t="t" r="r" b="b"/>
              <a:pathLst>
                <a:path w="516890" h="501650">
                  <a:moveTo>
                    <a:pt x="0" y="0"/>
                  </a:moveTo>
                  <a:lnTo>
                    <a:pt x="516337" y="0"/>
                  </a:lnTo>
                  <a:lnTo>
                    <a:pt x="516337" y="501401"/>
                  </a:lnTo>
                  <a:lnTo>
                    <a:pt x="0" y="501401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10733295" y="4937751"/>
              <a:ext cx="516890" cy="501650"/>
            </a:xfrm>
            <a:custGeom>
              <a:avLst/>
              <a:gdLst/>
              <a:ahLst/>
              <a:cxnLst/>
              <a:rect l="l" t="t" r="r" b="b"/>
              <a:pathLst>
                <a:path w="516890" h="501650">
                  <a:moveTo>
                    <a:pt x="0" y="0"/>
                  </a:moveTo>
                  <a:lnTo>
                    <a:pt x="516337" y="0"/>
                  </a:lnTo>
                  <a:lnTo>
                    <a:pt x="516337" y="501401"/>
                  </a:lnTo>
                  <a:lnTo>
                    <a:pt x="0" y="501401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10733295" y="5744095"/>
              <a:ext cx="516890" cy="501650"/>
            </a:xfrm>
            <a:custGeom>
              <a:avLst/>
              <a:gdLst/>
              <a:ahLst/>
              <a:cxnLst/>
              <a:rect l="l" t="t" r="r" b="b"/>
              <a:pathLst>
                <a:path w="516890" h="501650">
                  <a:moveTo>
                    <a:pt x="0" y="0"/>
                  </a:moveTo>
                  <a:lnTo>
                    <a:pt x="516337" y="0"/>
                  </a:lnTo>
                  <a:lnTo>
                    <a:pt x="516337" y="501401"/>
                  </a:lnTo>
                  <a:lnTo>
                    <a:pt x="0" y="501401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10733295" y="6544510"/>
              <a:ext cx="516890" cy="501650"/>
            </a:xfrm>
            <a:custGeom>
              <a:avLst/>
              <a:gdLst/>
              <a:ahLst/>
              <a:cxnLst/>
              <a:rect l="l" t="t" r="r" b="b"/>
              <a:pathLst>
                <a:path w="516890" h="501650">
                  <a:moveTo>
                    <a:pt x="0" y="0"/>
                  </a:moveTo>
                  <a:lnTo>
                    <a:pt x="516337" y="0"/>
                  </a:lnTo>
                  <a:lnTo>
                    <a:pt x="516337" y="501401"/>
                  </a:lnTo>
                  <a:lnTo>
                    <a:pt x="0" y="501401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10733295" y="7387167"/>
              <a:ext cx="516890" cy="501650"/>
            </a:xfrm>
            <a:custGeom>
              <a:avLst/>
              <a:gdLst/>
              <a:ahLst/>
              <a:cxnLst/>
              <a:rect l="l" t="t" r="r" b="b"/>
              <a:pathLst>
                <a:path w="516890" h="501650">
                  <a:moveTo>
                    <a:pt x="0" y="0"/>
                  </a:moveTo>
                  <a:lnTo>
                    <a:pt x="516337" y="0"/>
                  </a:lnTo>
                  <a:lnTo>
                    <a:pt x="516337" y="501401"/>
                  </a:lnTo>
                  <a:lnTo>
                    <a:pt x="0" y="501401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10733295" y="8620498"/>
              <a:ext cx="516890" cy="501650"/>
            </a:xfrm>
            <a:custGeom>
              <a:avLst/>
              <a:gdLst/>
              <a:ahLst/>
              <a:cxnLst/>
              <a:rect l="l" t="t" r="r" b="b"/>
              <a:pathLst>
                <a:path w="516890" h="501650">
                  <a:moveTo>
                    <a:pt x="0" y="0"/>
                  </a:moveTo>
                  <a:lnTo>
                    <a:pt x="516337" y="0"/>
                  </a:lnTo>
                  <a:lnTo>
                    <a:pt x="516337" y="501401"/>
                  </a:lnTo>
                  <a:lnTo>
                    <a:pt x="0" y="501401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10729588" y="9662160"/>
              <a:ext cx="516890" cy="501650"/>
            </a:xfrm>
            <a:custGeom>
              <a:avLst/>
              <a:gdLst/>
              <a:ahLst/>
              <a:cxnLst/>
              <a:rect l="l" t="t" r="r" b="b"/>
              <a:pathLst>
                <a:path w="516890" h="501650">
                  <a:moveTo>
                    <a:pt x="0" y="0"/>
                  </a:moveTo>
                  <a:lnTo>
                    <a:pt x="516337" y="0"/>
                  </a:lnTo>
                  <a:lnTo>
                    <a:pt x="516337" y="501401"/>
                  </a:lnTo>
                  <a:lnTo>
                    <a:pt x="0" y="501401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10731442" y="2358550"/>
              <a:ext cx="516890" cy="501650"/>
            </a:xfrm>
            <a:custGeom>
              <a:avLst/>
              <a:gdLst/>
              <a:ahLst/>
              <a:cxnLst/>
              <a:rect l="l" t="t" r="r" b="b"/>
              <a:pathLst>
                <a:path w="516890" h="501650">
                  <a:moveTo>
                    <a:pt x="0" y="0"/>
                  </a:moveTo>
                  <a:lnTo>
                    <a:pt x="516337" y="0"/>
                  </a:lnTo>
                  <a:lnTo>
                    <a:pt x="516337" y="501401"/>
                  </a:lnTo>
                  <a:lnTo>
                    <a:pt x="0" y="501401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10733295" y="1548657"/>
              <a:ext cx="516890" cy="501650"/>
            </a:xfrm>
            <a:custGeom>
              <a:avLst/>
              <a:gdLst/>
              <a:ahLst/>
              <a:cxnLst/>
              <a:rect l="l" t="t" r="r" b="b"/>
              <a:pathLst>
                <a:path w="516890" h="501650">
                  <a:moveTo>
                    <a:pt x="0" y="0"/>
                  </a:moveTo>
                  <a:lnTo>
                    <a:pt x="516337" y="0"/>
                  </a:lnTo>
                  <a:lnTo>
                    <a:pt x="516337" y="501401"/>
                  </a:lnTo>
                  <a:lnTo>
                    <a:pt x="0" y="501401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3" name="object 43" descr=""/>
          <p:cNvSpPr txBox="1"/>
          <p:nvPr/>
        </p:nvSpPr>
        <p:spPr>
          <a:xfrm>
            <a:off x="10752345" y="1627188"/>
            <a:ext cx="495300" cy="3251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18110">
              <a:lnSpc>
                <a:spcPct val="100000"/>
              </a:lnSpc>
              <a:spcBef>
                <a:spcPts val="110"/>
              </a:spcBef>
            </a:pPr>
            <a:r>
              <a:rPr dirty="0" sz="1950" spc="-335" b="1">
                <a:solidFill>
                  <a:srgbClr val="C7FF6F"/>
                </a:solidFill>
                <a:latin typeface="Tahoma"/>
                <a:cs typeface="Tahoma"/>
              </a:rPr>
              <a:t>11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44" name="object 44" descr=""/>
          <p:cNvSpPr txBox="1"/>
          <p:nvPr/>
        </p:nvSpPr>
        <p:spPr>
          <a:xfrm>
            <a:off x="10750492" y="2437081"/>
            <a:ext cx="495300" cy="3251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02235">
              <a:lnSpc>
                <a:spcPct val="100000"/>
              </a:lnSpc>
              <a:spcBef>
                <a:spcPts val="110"/>
              </a:spcBef>
            </a:pPr>
            <a:r>
              <a:rPr dirty="0" sz="1950" spc="-25" b="1">
                <a:solidFill>
                  <a:srgbClr val="C7FF6F"/>
                </a:solidFill>
                <a:latin typeface="Tahoma"/>
                <a:cs typeface="Tahoma"/>
              </a:rPr>
              <a:t>12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45" name="object 45" descr=""/>
          <p:cNvSpPr txBox="1"/>
          <p:nvPr/>
        </p:nvSpPr>
        <p:spPr>
          <a:xfrm>
            <a:off x="10750492" y="3351796"/>
            <a:ext cx="495300" cy="3251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96520">
              <a:lnSpc>
                <a:spcPct val="100000"/>
              </a:lnSpc>
              <a:spcBef>
                <a:spcPts val="110"/>
              </a:spcBef>
            </a:pPr>
            <a:r>
              <a:rPr dirty="0" sz="1950" spc="-25" b="1">
                <a:solidFill>
                  <a:srgbClr val="C7FF6F"/>
                </a:solidFill>
                <a:latin typeface="Tahoma"/>
                <a:cs typeface="Tahoma"/>
              </a:rPr>
              <a:t>13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46" name="object 46" descr=""/>
          <p:cNvSpPr txBox="1"/>
          <p:nvPr/>
        </p:nvSpPr>
        <p:spPr>
          <a:xfrm>
            <a:off x="10815048" y="4209937"/>
            <a:ext cx="495300" cy="3251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31750">
              <a:lnSpc>
                <a:spcPct val="100000"/>
              </a:lnSpc>
              <a:spcBef>
                <a:spcPts val="110"/>
              </a:spcBef>
            </a:pPr>
            <a:r>
              <a:rPr dirty="0" sz="1950" spc="-25" b="1">
                <a:solidFill>
                  <a:srgbClr val="C7FF6F"/>
                </a:solidFill>
                <a:latin typeface="Tahoma"/>
                <a:cs typeface="Tahoma"/>
              </a:rPr>
              <a:t>14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47" name="object 47" descr=""/>
          <p:cNvSpPr txBox="1"/>
          <p:nvPr/>
        </p:nvSpPr>
        <p:spPr>
          <a:xfrm>
            <a:off x="10752345" y="7461562"/>
            <a:ext cx="495300" cy="3251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98425">
              <a:lnSpc>
                <a:spcPct val="100000"/>
              </a:lnSpc>
              <a:spcBef>
                <a:spcPts val="110"/>
              </a:spcBef>
            </a:pPr>
            <a:r>
              <a:rPr dirty="0" sz="1950" spc="-25" b="1">
                <a:solidFill>
                  <a:srgbClr val="C7FF6F"/>
                </a:solidFill>
                <a:latin typeface="Tahoma"/>
                <a:cs typeface="Tahoma"/>
              </a:rPr>
              <a:t>18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48" name="object 48" descr=""/>
          <p:cNvSpPr txBox="1"/>
          <p:nvPr/>
        </p:nvSpPr>
        <p:spPr>
          <a:xfrm>
            <a:off x="10752345" y="6613515"/>
            <a:ext cx="495300" cy="3251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00965">
              <a:lnSpc>
                <a:spcPct val="100000"/>
              </a:lnSpc>
              <a:spcBef>
                <a:spcPts val="110"/>
              </a:spcBef>
            </a:pPr>
            <a:r>
              <a:rPr dirty="0" sz="1950" spc="-25" b="1">
                <a:solidFill>
                  <a:srgbClr val="C7FF6F"/>
                </a:solidFill>
                <a:latin typeface="Tahoma"/>
                <a:cs typeface="Tahoma"/>
              </a:rPr>
              <a:t>17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49" name="object 49" descr=""/>
          <p:cNvSpPr txBox="1"/>
          <p:nvPr/>
        </p:nvSpPr>
        <p:spPr>
          <a:xfrm>
            <a:off x="10752345" y="5819661"/>
            <a:ext cx="495300" cy="3251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92710">
              <a:lnSpc>
                <a:spcPct val="100000"/>
              </a:lnSpc>
              <a:spcBef>
                <a:spcPts val="110"/>
              </a:spcBef>
            </a:pPr>
            <a:r>
              <a:rPr dirty="0" sz="1950" spc="-25" b="1">
                <a:solidFill>
                  <a:srgbClr val="C7FF6F"/>
                </a:solidFill>
                <a:latin typeface="Tahoma"/>
                <a:cs typeface="Tahoma"/>
              </a:rPr>
              <a:t>16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50" name="object 50" descr=""/>
          <p:cNvSpPr txBox="1"/>
          <p:nvPr/>
        </p:nvSpPr>
        <p:spPr>
          <a:xfrm>
            <a:off x="10752345" y="5016281"/>
            <a:ext cx="495300" cy="3251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00330">
              <a:lnSpc>
                <a:spcPct val="100000"/>
              </a:lnSpc>
              <a:spcBef>
                <a:spcPts val="110"/>
              </a:spcBef>
            </a:pPr>
            <a:r>
              <a:rPr dirty="0" sz="1950" spc="-25" b="1">
                <a:solidFill>
                  <a:srgbClr val="C7FF6F"/>
                </a:solidFill>
                <a:latin typeface="Tahoma"/>
                <a:cs typeface="Tahoma"/>
              </a:rPr>
              <a:t>15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51" name="object 51" descr=""/>
          <p:cNvSpPr txBox="1"/>
          <p:nvPr/>
        </p:nvSpPr>
        <p:spPr>
          <a:xfrm>
            <a:off x="10752345" y="8688719"/>
            <a:ext cx="495300" cy="3251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92710">
              <a:lnSpc>
                <a:spcPct val="100000"/>
              </a:lnSpc>
              <a:spcBef>
                <a:spcPts val="110"/>
              </a:spcBef>
            </a:pPr>
            <a:r>
              <a:rPr dirty="0" sz="1950" spc="-25" b="1">
                <a:solidFill>
                  <a:srgbClr val="C7FF6F"/>
                </a:solidFill>
                <a:latin typeface="Tahoma"/>
                <a:cs typeface="Tahoma"/>
              </a:rPr>
              <a:t>19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52" name="object 52" descr=""/>
          <p:cNvSpPr txBox="1"/>
          <p:nvPr/>
        </p:nvSpPr>
        <p:spPr>
          <a:xfrm>
            <a:off x="10809768" y="9740690"/>
            <a:ext cx="354330" cy="3251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950" spc="-25" b="1">
                <a:solidFill>
                  <a:srgbClr val="C7FF6F"/>
                </a:solidFill>
                <a:latin typeface="Tahoma"/>
                <a:cs typeface="Tahoma"/>
              </a:rPr>
              <a:t>20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53" name="object 53" descr=""/>
          <p:cNvSpPr txBox="1"/>
          <p:nvPr/>
        </p:nvSpPr>
        <p:spPr>
          <a:xfrm>
            <a:off x="11493903" y="3329320"/>
            <a:ext cx="4081779" cy="2952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«АҚ</a:t>
            </a:r>
            <a:r>
              <a:rPr dirty="0" sz="1750" spc="-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ОРДА»</a:t>
            </a:r>
            <a:r>
              <a:rPr dirty="0" sz="1750" spc="-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ҚОҒАМДЫҚ </a:t>
            </a:r>
            <a:r>
              <a:rPr dirty="0" sz="1750" spc="-75" b="1">
                <a:solidFill>
                  <a:srgbClr val="C7FF6F"/>
                </a:solidFill>
                <a:latin typeface="Tahoma"/>
                <a:cs typeface="Tahoma"/>
              </a:rPr>
              <a:t>БІРЛЕСТІГІ</a:t>
            </a:r>
            <a:endParaRPr sz="1750">
              <a:latin typeface="Tahoma"/>
              <a:cs typeface="Tahoma"/>
            </a:endParaRPr>
          </a:p>
        </p:txBody>
      </p:sp>
      <p:sp>
        <p:nvSpPr>
          <p:cNvPr id="54" name="object 54" descr=""/>
          <p:cNvSpPr txBox="1"/>
          <p:nvPr/>
        </p:nvSpPr>
        <p:spPr>
          <a:xfrm>
            <a:off x="11493903" y="1564860"/>
            <a:ext cx="4592955" cy="2952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«АНА</a:t>
            </a:r>
            <a:r>
              <a:rPr dirty="0" sz="1750" spc="-1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50" b="1">
                <a:solidFill>
                  <a:srgbClr val="C7FF6F"/>
                </a:solidFill>
                <a:latin typeface="Tahoma"/>
                <a:cs typeface="Tahoma"/>
              </a:rPr>
              <a:t>СӘУЛЕСІ»</a:t>
            </a:r>
            <a:r>
              <a:rPr dirty="0" sz="1750" spc="-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ҚОҒАМДЫҚ</a:t>
            </a:r>
            <a:r>
              <a:rPr dirty="0" sz="1750" spc="-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70" b="1">
                <a:solidFill>
                  <a:srgbClr val="C7FF6F"/>
                </a:solidFill>
                <a:latin typeface="Tahoma"/>
                <a:cs typeface="Tahoma"/>
              </a:rPr>
              <a:t>БІРЛЕСТІГІ</a:t>
            </a:r>
            <a:endParaRPr sz="1750">
              <a:latin typeface="Tahoma"/>
              <a:cs typeface="Tahoma"/>
            </a:endParaRPr>
          </a:p>
        </p:txBody>
      </p:sp>
      <p:sp>
        <p:nvSpPr>
          <p:cNvPr id="55" name="object 55" descr=""/>
          <p:cNvSpPr txBox="1"/>
          <p:nvPr/>
        </p:nvSpPr>
        <p:spPr>
          <a:xfrm>
            <a:off x="11522779" y="2485194"/>
            <a:ext cx="5424805" cy="2952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«ЖАРҚЫН</a:t>
            </a:r>
            <a:r>
              <a:rPr dirty="0" sz="1750" spc="2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БОЛАШАҚ»</a:t>
            </a:r>
            <a:r>
              <a:rPr dirty="0" sz="1750" spc="2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ҚОҒАМДЫҚ</a:t>
            </a:r>
            <a:r>
              <a:rPr dirty="0" sz="1750" spc="2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65" b="1">
                <a:solidFill>
                  <a:srgbClr val="C7FF6F"/>
                </a:solidFill>
                <a:latin typeface="Tahoma"/>
                <a:cs typeface="Tahoma"/>
              </a:rPr>
              <a:t>БІРЛЕСТІГІ</a:t>
            </a:r>
            <a:endParaRPr sz="1750">
              <a:latin typeface="Tahoma"/>
              <a:cs typeface="Tahoma"/>
            </a:endParaRPr>
          </a:p>
        </p:txBody>
      </p:sp>
      <p:sp>
        <p:nvSpPr>
          <p:cNvPr id="56" name="object 56" descr=""/>
          <p:cNvSpPr txBox="1"/>
          <p:nvPr/>
        </p:nvSpPr>
        <p:spPr>
          <a:xfrm>
            <a:off x="11522779" y="4071020"/>
            <a:ext cx="5303520" cy="5651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95"/>
              </a:spcBef>
            </a:pP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«ҚАМҚОР</a:t>
            </a:r>
            <a:r>
              <a:rPr dirty="0" sz="1750" spc="14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ЖҮРЕК»</a:t>
            </a:r>
            <a:r>
              <a:rPr dirty="0" sz="1750" spc="15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МҮГЕДЕКТЕР</a:t>
            </a:r>
            <a:r>
              <a:rPr dirty="0" sz="1750" spc="15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10" b="1">
                <a:solidFill>
                  <a:srgbClr val="C7FF6F"/>
                </a:solidFill>
                <a:latin typeface="Tahoma"/>
                <a:cs typeface="Tahoma"/>
              </a:rPr>
              <a:t>ҚОҒАМДЫҚ </a:t>
            </a:r>
            <a:r>
              <a:rPr dirty="0" sz="1750" spc="-35" b="1">
                <a:solidFill>
                  <a:srgbClr val="C7FF6F"/>
                </a:solidFill>
                <a:latin typeface="Tahoma"/>
                <a:cs typeface="Tahoma"/>
              </a:rPr>
              <a:t>БІРЛЕСІТІГІ</a:t>
            </a:r>
            <a:endParaRPr sz="1750">
              <a:latin typeface="Tahoma"/>
              <a:cs typeface="Tahoma"/>
            </a:endParaRPr>
          </a:p>
        </p:txBody>
      </p:sp>
      <p:sp>
        <p:nvSpPr>
          <p:cNvPr id="57" name="object 57" descr=""/>
          <p:cNvSpPr txBox="1"/>
          <p:nvPr/>
        </p:nvSpPr>
        <p:spPr>
          <a:xfrm>
            <a:off x="11522779" y="4918121"/>
            <a:ext cx="4911725" cy="5651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95"/>
              </a:spcBef>
            </a:pP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ҚОНАЕВ</a:t>
            </a:r>
            <a:r>
              <a:rPr dirty="0" sz="1750" spc="65" b="1">
                <a:solidFill>
                  <a:srgbClr val="C7FF6F"/>
                </a:solidFill>
                <a:latin typeface="Tahoma"/>
                <a:cs typeface="Tahoma"/>
              </a:rPr>
              <a:t> САМҒА</a:t>
            </a:r>
            <a:r>
              <a:rPr dirty="0" sz="1750" spc="7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МҮГЕДЕКТЕР</a:t>
            </a:r>
            <a:r>
              <a:rPr dirty="0" sz="1750" spc="6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10" b="1">
                <a:solidFill>
                  <a:srgbClr val="C7FF6F"/>
                </a:solidFill>
                <a:latin typeface="Tahoma"/>
                <a:cs typeface="Tahoma"/>
              </a:rPr>
              <a:t>ҚОҒАМДЫҚ БІРЛЕСТІГІ</a:t>
            </a:r>
            <a:endParaRPr sz="1750">
              <a:latin typeface="Tahoma"/>
              <a:cs typeface="Tahoma"/>
            </a:endParaRPr>
          </a:p>
        </p:txBody>
      </p:sp>
      <p:sp>
        <p:nvSpPr>
          <p:cNvPr id="58" name="object 58" descr=""/>
          <p:cNvSpPr txBox="1"/>
          <p:nvPr/>
        </p:nvSpPr>
        <p:spPr>
          <a:xfrm>
            <a:off x="11522779" y="5703533"/>
            <a:ext cx="5552440" cy="5651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95"/>
              </a:spcBef>
            </a:pPr>
            <a:r>
              <a:rPr dirty="0" sz="1750" spc="-25" b="1">
                <a:solidFill>
                  <a:srgbClr val="C7FF6F"/>
                </a:solidFill>
                <a:latin typeface="Tahoma"/>
                <a:cs typeface="Tahoma"/>
              </a:rPr>
              <a:t>«ЕРЕКШЕ</a:t>
            </a:r>
            <a:r>
              <a:rPr dirty="0" sz="1750" spc="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БАЛАЛАРЫНЫҢ</a:t>
            </a:r>
            <a:r>
              <a:rPr dirty="0" sz="1750" spc="1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АТА-АНАЛАР</a:t>
            </a:r>
            <a:r>
              <a:rPr dirty="0" sz="1750" spc="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10" b="1">
                <a:solidFill>
                  <a:srgbClr val="C7FF6F"/>
                </a:solidFill>
                <a:latin typeface="Tahoma"/>
                <a:cs typeface="Tahoma"/>
              </a:rPr>
              <a:t>ОДАҒЫ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РЕСПУБЛИКАЛЫҚ</a:t>
            </a:r>
            <a:r>
              <a:rPr dirty="0" sz="1750" spc="5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ҚОҒАМДЫҚ</a:t>
            </a:r>
            <a:r>
              <a:rPr dirty="0" sz="1750" spc="5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10" b="1">
                <a:solidFill>
                  <a:srgbClr val="C7FF6F"/>
                </a:solidFill>
                <a:latin typeface="Tahoma"/>
                <a:cs typeface="Tahoma"/>
              </a:rPr>
              <a:t>БІРЛЕСТІГІ»</a:t>
            </a:r>
            <a:endParaRPr sz="1750">
              <a:latin typeface="Tahoma"/>
              <a:cs typeface="Tahoma"/>
            </a:endParaRPr>
          </a:p>
        </p:txBody>
      </p:sp>
      <p:sp>
        <p:nvSpPr>
          <p:cNvPr id="59" name="object 59" descr=""/>
          <p:cNvSpPr txBox="1"/>
          <p:nvPr/>
        </p:nvSpPr>
        <p:spPr>
          <a:xfrm>
            <a:off x="11522779" y="6503948"/>
            <a:ext cx="5943600" cy="5651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95"/>
              </a:spcBef>
            </a:pP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ТОМИРИС</a:t>
            </a:r>
            <a:r>
              <a:rPr dirty="0" sz="1750" spc="-3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АЛМАТЫ</a:t>
            </a:r>
            <a:r>
              <a:rPr dirty="0" sz="1750" spc="-25" b="1">
                <a:solidFill>
                  <a:srgbClr val="C7FF6F"/>
                </a:solidFill>
                <a:latin typeface="Tahoma"/>
                <a:cs typeface="Tahoma"/>
              </a:rPr>
              <a:t> ОБЛЫСЫНЫҢ</a:t>
            </a:r>
            <a:r>
              <a:rPr dirty="0" sz="1750" spc="-3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ЖАЛҒЫЗ</a:t>
            </a:r>
            <a:r>
              <a:rPr dirty="0" sz="1750" spc="-2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10" b="1">
                <a:solidFill>
                  <a:srgbClr val="C7FF6F"/>
                </a:solidFill>
                <a:latin typeface="Tahoma"/>
                <a:cs typeface="Tahoma"/>
              </a:rPr>
              <a:t>БАСТЫ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АНАЛАР</a:t>
            </a:r>
            <a:r>
              <a:rPr dirty="0" sz="1750" spc="6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ҚОҒАМДЫҚ</a:t>
            </a:r>
            <a:r>
              <a:rPr dirty="0" sz="1750" spc="6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95" b="1">
                <a:solidFill>
                  <a:srgbClr val="C7FF6F"/>
                </a:solidFill>
                <a:latin typeface="Tahoma"/>
                <a:cs typeface="Tahoma"/>
              </a:rPr>
              <a:t>БІРЛЕСТІГІНІҢ</a:t>
            </a:r>
            <a:r>
              <a:rPr dirty="0" sz="1750" spc="6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10" b="1">
                <a:solidFill>
                  <a:srgbClr val="C7FF6F"/>
                </a:solidFill>
                <a:latin typeface="Tahoma"/>
                <a:cs typeface="Tahoma"/>
              </a:rPr>
              <a:t>ЖАРҒЫСЫ</a:t>
            </a:r>
            <a:endParaRPr sz="1750">
              <a:latin typeface="Tahoma"/>
              <a:cs typeface="Tahoma"/>
            </a:endParaRPr>
          </a:p>
        </p:txBody>
      </p:sp>
      <p:sp>
        <p:nvSpPr>
          <p:cNvPr id="60" name="object 60" descr=""/>
          <p:cNvSpPr txBox="1"/>
          <p:nvPr/>
        </p:nvSpPr>
        <p:spPr>
          <a:xfrm>
            <a:off x="11493903" y="7286333"/>
            <a:ext cx="6702425" cy="2808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1275" marR="1202690">
              <a:lnSpc>
                <a:spcPct val="101099"/>
              </a:lnSpc>
              <a:spcBef>
                <a:spcPts val="95"/>
              </a:spcBef>
            </a:pP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АЛМАТЫ</a:t>
            </a:r>
            <a:r>
              <a:rPr dirty="0" sz="1750" spc="-8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30" b="1">
                <a:solidFill>
                  <a:srgbClr val="C7FF6F"/>
                </a:solidFill>
                <a:latin typeface="Tahoma"/>
                <a:cs typeface="Tahoma"/>
              </a:rPr>
              <a:t>ОБЛЫСЫ</a:t>
            </a:r>
            <a:r>
              <a:rPr dirty="0" sz="1750" spc="-8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30" b="1">
                <a:solidFill>
                  <a:srgbClr val="C7FF6F"/>
                </a:solidFill>
                <a:latin typeface="Tahoma"/>
                <a:cs typeface="Tahoma"/>
              </a:rPr>
              <a:t>БОЙЫНША</a:t>
            </a:r>
            <a:r>
              <a:rPr dirty="0" sz="1750" spc="-8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10" b="1">
                <a:solidFill>
                  <a:srgbClr val="C7FF6F"/>
                </a:solidFill>
                <a:latin typeface="Tahoma"/>
                <a:cs typeface="Tahoma"/>
              </a:rPr>
              <a:t>ЧЕРНОБЫЛЬ </a:t>
            </a:r>
            <a:r>
              <a:rPr dirty="0" sz="1750" spc="-25" b="1">
                <a:solidFill>
                  <a:srgbClr val="C7FF6F"/>
                </a:solidFill>
                <a:latin typeface="Tahoma"/>
                <a:cs typeface="Tahoma"/>
              </a:rPr>
              <a:t>АРДАГЕРЛЕРІ</a:t>
            </a:r>
            <a:r>
              <a:rPr dirty="0" sz="1750" spc="-7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20" b="1">
                <a:solidFill>
                  <a:srgbClr val="C7FF6F"/>
                </a:solidFill>
                <a:latin typeface="Tahoma"/>
                <a:cs typeface="Tahoma"/>
              </a:rPr>
              <a:t>ЖӘНЕ</a:t>
            </a:r>
            <a:r>
              <a:rPr dirty="0" sz="1750" spc="-6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МҮГЕДЕКТЕРІ</a:t>
            </a:r>
            <a:r>
              <a:rPr dirty="0" sz="1750" spc="-6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10" b="1">
                <a:solidFill>
                  <a:srgbClr val="C7FF6F"/>
                </a:solidFill>
                <a:latin typeface="Tahoma"/>
                <a:cs typeface="Tahoma"/>
              </a:rPr>
              <a:t>ҚОҒАМДЫҚ БІРЛЕСТІГІ</a:t>
            </a:r>
            <a:endParaRPr sz="1750">
              <a:latin typeface="Tahoma"/>
              <a:cs typeface="Tahoma"/>
            </a:endParaRPr>
          </a:p>
          <a:p>
            <a:pPr marL="12700" marR="5080">
              <a:lnSpc>
                <a:spcPct val="101099"/>
              </a:lnSpc>
              <a:spcBef>
                <a:spcPts val="1425"/>
              </a:spcBef>
            </a:pPr>
            <a:r>
              <a:rPr dirty="0" sz="1750" spc="-25" b="1">
                <a:solidFill>
                  <a:srgbClr val="C7FF6F"/>
                </a:solidFill>
                <a:latin typeface="Tahoma"/>
                <a:cs typeface="Tahoma"/>
              </a:rPr>
              <a:t>«АЛМАТЫ</a:t>
            </a:r>
            <a:r>
              <a:rPr dirty="0" sz="1750" spc="-9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30" b="1">
                <a:solidFill>
                  <a:srgbClr val="C7FF6F"/>
                </a:solidFill>
                <a:latin typeface="Tahoma"/>
                <a:cs typeface="Tahoma"/>
              </a:rPr>
              <a:t>ОБЛЫСЫ</a:t>
            </a:r>
            <a:r>
              <a:rPr dirty="0" sz="1750" spc="-8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30" b="1">
                <a:solidFill>
                  <a:srgbClr val="C7FF6F"/>
                </a:solidFill>
                <a:latin typeface="Tahoma"/>
                <a:cs typeface="Tahoma"/>
              </a:rPr>
              <a:t>БОЙЫНША</a:t>
            </a:r>
            <a:r>
              <a:rPr dirty="0" sz="1750" spc="-8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ӘСКЕРИ</a:t>
            </a:r>
            <a:r>
              <a:rPr dirty="0" sz="1750" spc="-8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50" b="1">
                <a:solidFill>
                  <a:srgbClr val="C7FF6F"/>
                </a:solidFill>
                <a:latin typeface="Tahoma"/>
                <a:cs typeface="Tahoma"/>
              </a:rPr>
              <a:t>–ТЕҢІЗ</a:t>
            </a:r>
            <a:r>
              <a:rPr dirty="0" sz="1750" spc="-8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10" b="1">
                <a:solidFill>
                  <a:srgbClr val="C7FF6F"/>
                </a:solidFill>
                <a:latin typeface="Tahoma"/>
                <a:cs typeface="Tahoma"/>
              </a:rPr>
              <a:t>ФЛОТЫ </a:t>
            </a:r>
            <a:r>
              <a:rPr dirty="0" sz="1750" spc="-35" b="1">
                <a:solidFill>
                  <a:srgbClr val="C7FF6F"/>
                </a:solidFill>
                <a:latin typeface="Tahoma"/>
                <a:cs typeface="Tahoma"/>
              </a:rPr>
              <a:t>АРДАГЕРЛЕРІНІҢ</a:t>
            </a:r>
            <a:r>
              <a:rPr dirty="0" sz="1750" spc="-7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90" b="1">
                <a:solidFill>
                  <a:srgbClr val="C7FF6F"/>
                </a:solidFill>
                <a:latin typeface="Tahoma"/>
                <a:cs typeface="Tahoma"/>
              </a:rPr>
              <a:t>БІРІККЕН</a:t>
            </a:r>
            <a:r>
              <a:rPr dirty="0" sz="1750" spc="-7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ОДАҒЫ»</a:t>
            </a:r>
            <a:r>
              <a:rPr dirty="0" sz="1750" spc="-7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10" b="1">
                <a:solidFill>
                  <a:srgbClr val="C7FF6F"/>
                </a:solidFill>
                <a:latin typeface="Tahoma"/>
                <a:cs typeface="Tahoma"/>
              </a:rPr>
              <a:t>ҚОҒАМДЫҚ </a:t>
            </a:r>
            <a:r>
              <a:rPr dirty="0" sz="1750" spc="-70" b="1">
                <a:solidFill>
                  <a:srgbClr val="C7FF6F"/>
                </a:solidFill>
                <a:latin typeface="Tahoma"/>
                <a:cs typeface="Tahoma"/>
              </a:rPr>
              <a:t>БІРЛЕСТІГІ«АЛМАТЫ </a:t>
            </a:r>
            <a:r>
              <a:rPr dirty="0" sz="1750" spc="-30" b="1">
                <a:solidFill>
                  <a:srgbClr val="C7FF6F"/>
                </a:solidFill>
                <a:latin typeface="Tahoma"/>
                <a:cs typeface="Tahoma"/>
              </a:rPr>
              <a:t>ОБЛЫСЫ</a:t>
            </a:r>
            <a:r>
              <a:rPr dirty="0" sz="1750" spc="-6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30" b="1">
                <a:solidFill>
                  <a:srgbClr val="C7FF6F"/>
                </a:solidFill>
                <a:latin typeface="Tahoma"/>
                <a:cs typeface="Tahoma"/>
              </a:rPr>
              <a:t>БОЙЫНША</a:t>
            </a:r>
            <a:r>
              <a:rPr dirty="0" sz="1750" spc="-6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ӘСКЕРИ</a:t>
            </a:r>
            <a:r>
              <a:rPr dirty="0" sz="1750" spc="-6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10" b="1">
                <a:solidFill>
                  <a:srgbClr val="C7FF6F"/>
                </a:solidFill>
                <a:latin typeface="Tahoma"/>
                <a:cs typeface="Tahoma"/>
              </a:rPr>
              <a:t>–ТЕҢІЗ </a:t>
            </a:r>
            <a:r>
              <a:rPr dirty="0" sz="1750" spc="-35" b="1">
                <a:solidFill>
                  <a:srgbClr val="C7FF6F"/>
                </a:solidFill>
                <a:latin typeface="Tahoma"/>
                <a:cs typeface="Tahoma"/>
              </a:rPr>
              <a:t>ФЛОТЫ</a:t>
            </a:r>
            <a:r>
              <a:rPr dirty="0" sz="1750" spc="-7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35" b="1">
                <a:solidFill>
                  <a:srgbClr val="C7FF6F"/>
                </a:solidFill>
                <a:latin typeface="Tahoma"/>
                <a:cs typeface="Tahoma"/>
              </a:rPr>
              <a:t>АРДАГЕРЛЕРІНІҢ</a:t>
            </a:r>
            <a:r>
              <a:rPr dirty="0" sz="1750" spc="-7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90" b="1">
                <a:solidFill>
                  <a:srgbClr val="C7FF6F"/>
                </a:solidFill>
                <a:latin typeface="Tahoma"/>
                <a:cs typeface="Tahoma"/>
              </a:rPr>
              <a:t>БІРІККЕН</a:t>
            </a:r>
            <a:r>
              <a:rPr dirty="0" sz="1750" spc="-7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b="1">
                <a:solidFill>
                  <a:srgbClr val="C7FF6F"/>
                </a:solidFill>
                <a:latin typeface="Tahoma"/>
                <a:cs typeface="Tahoma"/>
              </a:rPr>
              <a:t>ОДАҒЫ»</a:t>
            </a:r>
            <a:r>
              <a:rPr dirty="0" sz="1750" spc="-75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10" b="1">
                <a:solidFill>
                  <a:srgbClr val="C7FF6F"/>
                </a:solidFill>
                <a:latin typeface="Tahoma"/>
                <a:cs typeface="Tahoma"/>
              </a:rPr>
              <a:t>ҚОҒАМДЫҚ БІРЛЕСТІГІ</a:t>
            </a:r>
            <a:endParaRPr sz="17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400"/>
              </a:spcBef>
            </a:pPr>
            <a:r>
              <a:rPr dirty="0" sz="1750" spc="-105" b="1">
                <a:solidFill>
                  <a:srgbClr val="C7FF6F"/>
                </a:solidFill>
                <a:latin typeface="Tahoma"/>
                <a:cs typeface="Tahoma"/>
              </a:rPr>
              <a:t>МЕЙІРІМ</a:t>
            </a:r>
            <a:r>
              <a:rPr dirty="0" sz="1750" spc="-70" b="1">
                <a:solidFill>
                  <a:srgbClr val="C7FF6F"/>
                </a:solidFill>
                <a:latin typeface="Tahoma"/>
                <a:cs typeface="Tahoma"/>
              </a:rPr>
              <a:t> </a:t>
            </a:r>
            <a:r>
              <a:rPr dirty="0" sz="1750" spc="-10" b="1">
                <a:solidFill>
                  <a:srgbClr val="C7FF6F"/>
                </a:solidFill>
                <a:latin typeface="Tahoma"/>
                <a:cs typeface="Tahoma"/>
              </a:rPr>
              <a:t>ОРТАЛЫҒЫ</a:t>
            </a:r>
            <a:endParaRPr sz="1750">
              <a:latin typeface="Tahoma"/>
              <a:cs typeface="Tahoma"/>
            </a:endParaRPr>
          </a:p>
        </p:txBody>
      </p:sp>
      <p:pic>
        <p:nvPicPr>
          <p:cNvPr id="61" name="object 61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9566" y="0"/>
            <a:ext cx="1095374" cy="108584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23058" y="0"/>
            <a:ext cx="4364941" cy="2720878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365366" cy="2503359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4817" y="5870623"/>
            <a:ext cx="7380240" cy="4257133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4817" y="1360448"/>
            <a:ext cx="7380240" cy="4257133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9566" y="0"/>
            <a:ext cx="1095374" cy="1085849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8981475" y="7454709"/>
            <a:ext cx="8563610" cy="1431290"/>
          </a:xfrm>
          <a:prstGeom prst="rect">
            <a:avLst/>
          </a:prstGeom>
        </p:spPr>
        <p:txBody>
          <a:bodyPr wrap="square" lIns="0" tIns="29209" rIns="0" bIns="0" rtlCol="0" vert="horz">
            <a:spAutoFit/>
          </a:bodyPr>
          <a:lstStyle/>
          <a:p>
            <a:pPr algn="just" marL="118110" marR="5080" indent="-106045">
              <a:lnSpc>
                <a:spcPts val="3679"/>
              </a:lnSpc>
              <a:spcBef>
                <a:spcPts val="229"/>
              </a:spcBef>
            </a:pPr>
            <a:r>
              <a:rPr dirty="0" sz="3100" spc="180" b="1">
                <a:solidFill>
                  <a:srgbClr val="FFFFFF"/>
                </a:solidFill>
                <a:latin typeface="Arial"/>
                <a:cs typeface="Arial"/>
              </a:rPr>
              <a:t>Қала</a:t>
            </a:r>
            <a:r>
              <a:rPr dirty="0" sz="3100" spc="-1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100" spc="180" b="1">
                <a:solidFill>
                  <a:srgbClr val="FFFFFF"/>
                </a:solidFill>
                <a:latin typeface="Arial"/>
                <a:cs typeface="Arial"/>
              </a:rPr>
              <a:t>әкімшілігінің</a:t>
            </a:r>
            <a:r>
              <a:rPr dirty="0" sz="3100" spc="-114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100" spc="125" b="1">
                <a:solidFill>
                  <a:srgbClr val="FFFFFF"/>
                </a:solidFill>
                <a:latin typeface="Arial"/>
                <a:cs typeface="Arial"/>
              </a:rPr>
              <a:t>қолдауымен</a:t>
            </a:r>
            <a:r>
              <a:rPr dirty="0" sz="3100" spc="-114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100" spc="35" b="1">
                <a:solidFill>
                  <a:srgbClr val="FFFFFF"/>
                </a:solidFill>
                <a:latin typeface="Arial"/>
                <a:cs typeface="Arial"/>
              </a:rPr>
              <a:t>белсенді </a:t>
            </a:r>
            <a:r>
              <a:rPr dirty="0" sz="3100" spc="185" b="1">
                <a:solidFill>
                  <a:srgbClr val="FFFFFF"/>
                </a:solidFill>
                <a:latin typeface="Arial"/>
                <a:cs typeface="Arial"/>
              </a:rPr>
              <a:t>үкіметтік</a:t>
            </a:r>
            <a:r>
              <a:rPr dirty="0" sz="3100" spc="-114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FFFFFF"/>
                </a:solidFill>
                <a:latin typeface="Arial"/>
                <a:cs typeface="Arial"/>
              </a:rPr>
              <a:t>емес</a:t>
            </a:r>
            <a:r>
              <a:rPr dirty="0" sz="31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100" spc="140" b="1">
                <a:solidFill>
                  <a:srgbClr val="FFFFFF"/>
                </a:solidFill>
                <a:latin typeface="Arial"/>
                <a:cs typeface="Arial"/>
              </a:rPr>
              <a:t>ұйымдарға</a:t>
            </a:r>
            <a:r>
              <a:rPr dirty="0" sz="3100" spc="-114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100" spc="110" b="1">
                <a:solidFill>
                  <a:srgbClr val="FFFFFF"/>
                </a:solidFill>
                <a:latin typeface="Arial"/>
                <a:cs typeface="Arial"/>
              </a:rPr>
              <a:t>жұмыстарын </a:t>
            </a:r>
            <a:r>
              <a:rPr dirty="0" sz="3100" b="1">
                <a:solidFill>
                  <a:srgbClr val="FFFFFF"/>
                </a:solidFill>
                <a:latin typeface="Arial"/>
                <a:cs typeface="Arial"/>
              </a:rPr>
              <a:t>сапалы</a:t>
            </a:r>
            <a:r>
              <a:rPr dirty="0" sz="31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100" spc="150" b="1">
                <a:solidFill>
                  <a:srgbClr val="FFFFFF"/>
                </a:solidFill>
                <a:latin typeface="Arial"/>
                <a:cs typeface="Arial"/>
              </a:rPr>
              <a:t>жүргізу</a:t>
            </a:r>
            <a:r>
              <a:rPr dirty="0" sz="31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100" spc="175" b="1">
                <a:solidFill>
                  <a:srgbClr val="FFFFFF"/>
                </a:solidFill>
                <a:latin typeface="Arial"/>
                <a:cs typeface="Arial"/>
              </a:rPr>
              <a:t>үшін</a:t>
            </a:r>
            <a:r>
              <a:rPr dirty="0" sz="31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100" spc="114" b="1">
                <a:solidFill>
                  <a:srgbClr val="FFFFFF"/>
                </a:solidFill>
                <a:latin typeface="Arial"/>
                <a:cs typeface="Arial"/>
              </a:rPr>
              <a:t>кеңселер</a:t>
            </a:r>
            <a:r>
              <a:rPr dirty="0" sz="31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100" spc="45" b="1">
                <a:solidFill>
                  <a:srgbClr val="FFFFFF"/>
                </a:solidFill>
                <a:latin typeface="Arial"/>
                <a:cs typeface="Arial"/>
              </a:rPr>
              <a:t>бөлінген</a:t>
            </a:r>
            <a:r>
              <a:rPr dirty="0" sz="3100" spc="45">
                <a:solidFill>
                  <a:srgbClr val="FFFFFF"/>
                </a:solidFill>
                <a:latin typeface="Arial Black"/>
                <a:cs typeface="Arial Black"/>
              </a:rPr>
              <a:t>.</a:t>
            </a:r>
            <a:endParaRPr sz="31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890546" y="0"/>
            <a:ext cx="15179040" cy="1258570"/>
          </a:xfrm>
          <a:prstGeom prst="rect"/>
          <a:solidFill>
            <a:srgbClr val="184A8C">
              <a:alpha val="58999"/>
            </a:srgbClr>
          </a:solidFill>
        </p:spPr>
        <p:txBody>
          <a:bodyPr wrap="square" lIns="0" tIns="154940" rIns="0" bIns="0" rtlCol="0" vert="horz">
            <a:spAutoFit/>
          </a:bodyPr>
          <a:lstStyle/>
          <a:p>
            <a:pPr algn="ctr" marR="644525">
              <a:lnSpc>
                <a:spcPct val="100000"/>
              </a:lnSpc>
              <a:spcBef>
                <a:spcPts val="1220"/>
              </a:spcBef>
            </a:pPr>
            <a:r>
              <a:rPr dirty="0" sz="3350" spc="-1620" b="1">
                <a:latin typeface="Arial"/>
                <a:cs typeface="Arial"/>
              </a:rPr>
              <a:t>Ү</a:t>
            </a:r>
            <a:r>
              <a:rPr dirty="0" baseline="-2450" sz="5100" spc="-172" b="1">
                <a:solidFill>
                  <a:srgbClr val="ABB4BE"/>
                </a:solidFill>
                <a:latin typeface="Arial"/>
                <a:cs typeface="Arial"/>
              </a:rPr>
              <a:t>Ү</a:t>
            </a:r>
            <a:r>
              <a:rPr dirty="0" sz="3600" spc="-1575" b="1">
                <a:latin typeface="Arial"/>
                <a:cs typeface="Arial"/>
              </a:rPr>
              <a:t>к</a:t>
            </a:r>
            <a:r>
              <a:rPr dirty="0" baseline="-2450" sz="5100" spc="-22" b="1">
                <a:solidFill>
                  <a:srgbClr val="ABB4BE"/>
                </a:solidFill>
                <a:latin typeface="Arial"/>
                <a:cs typeface="Arial"/>
              </a:rPr>
              <a:t>к</a:t>
            </a:r>
            <a:r>
              <a:rPr dirty="0" sz="3350" spc="-695" b="1">
                <a:latin typeface="Arial"/>
                <a:cs typeface="Arial"/>
              </a:rPr>
              <a:t>і</a:t>
            </a:r>
            <a:r>
              <a:rPr dirty="0" baseline="-2450" sz="5100" spc="-44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600" spc="-2430" b="1">
                <a:latin typeface="Arial"/>
                <a:cs typeface="Arial"/>
              </a:rPr>
              <a:t>м</a:t>
            </a:r>
            <a:r>
              <a:rPr dirty="0" baseline="-2450" sz="5100" spc="-37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600" spc="-1745" b="1">
                <a:latin typeface="Arial"/>
                <a:cs typeface="Arial"/>
              </a:rPr>
              <a:t>е</a:t>
            </a:r>
            <a:r>
              <a:rPr dirty="0" baseline="-2450" sz="5100" spc="-52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600" spc="-1520" b="1">
                <a:latin typeface="Arial"/>
                <a:cs typeface="Arial"/>
              </a:rPr>
              <a:t>т</a:t>
            </a:r>
            <a:r>
              <a:rPr dirty="0" baseline="-2450" sz="5100" spc="-37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600" spc="-1520" b="1">
                <a:latin typeface="Arial"/>
                <a:cs typeface="Arial"/>
              </a:rPr>
              <a:t>т</a:t>
            </a:r>
            <a:r>
              <a:rPr dirty="0" baseline="-2450" sz="5100" spc="-37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350" spc="-695" b="1">
                <a:latin typeface="Arial"/>
                <a:cs typeface="Arial"/>
              </a:rPr>
              <a:t>і</a:t>
            </a:r>
            <a:r>
              <a:rPr dirty="0" baseline="-2450" sz="5100" spc="-44" b="1">
                <a:solidFill>
                  <a:srgbClr val="ABB4BE"/>
                </a:solidFill>
                <a:latin typeface="Arial"/>
                <a:cs typeface="Arial"/>
              </a:rPr>
              <a:t>і</a:t>
            </a:r>
            <a:r>
              <a:rPr dirty="0" sz="3600" spc="-1575" b="1">
                <a:latin typeface="Arial"/>
                <a:cs typeface="Arial"/>
              </a:rPr>
              <a:t>к</a:t>
            </a:r>
            <a:r>
              <a:rPr dirty="0" baseline="-2450" sz="5100" spc="172" b="1">
                <a:solidFill>
                  <a:srgbClr val="ABB4BE"/>
                </a:solidFill>
                <a:latin typeface="Arial"/>
                <a:cs typeface="Arial"/>
              </a:rPr>
              <a:t>к</a:t>
            </a:r>
            <a:r>
              <a:rPr dirty="0" baseline="-2450" sz="5100" spc="-382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600" spc="-1820" b="1">
                <a:latin typeface="Arial"/>
                <a:cs typeface="Arial"/>
              </a:rPr>
              <a:t>е</a:t>
            </a:r>
            <a:r>
              <a:rPr dirty="0" baseline="-2450" sz="5100" spc="-165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600" spc="-2505" b="1">
                <a:latin typeface="Arial"/>
                <a:cs typeface="Arial"/>
              </a:rPr>
              <a:t>м</a:t>
            </a:r>
            <a:r>
              <a:rPr dirty="0" baseline="-2450" sz="5100" spc="-150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600" spc="-1820" b="1">
                <a:latin typeface="Arial"/>
                <a:cs typeface="Arial"/>
              </a:rPr>
              <a:t>е</a:t>
            </a:r>
            <a:r>
              <a:rPr dirty="0" baseline="-2450" sz="5100" spc="-165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600" spc="-1800" b="1">
                <a:latin typeface="Arial"/>
                <a:cs typeface="Arial"/>
              </a:rPr>
              <a:t>с</a:t>
            </a:r>
            <a:r>
              <a:rPr dirty="0" baseline="-2450" sz="5100" spc="60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baseline="-2450" sz="5100" spc="-375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350" spc="-1700" b="1">
                <a:latin typeface="Arial"/>
                <a:cs typeface="Arial"/>
              </a:rPr>
              <a:t>ұ</a:t>
            </a:r>
            <a:r>
              <a:rPr dirty="0" baseline="-2450" sz="5100" spc="-172" b="1">
                <a:solidFill>
                  <a:srgbClr val="ABB4BE"/>
                </a:solidFill>
                <a:latin typeface="Arial"/>
                <a:cs typeface="Arial"/>
              </a:rPr>
              <a:t>ұ</a:t>
            </a:r>
            <a:r>
              <a:rPr dirty="0" sz="3600" spc="-2055" b="1">
                <a:latin typeface="Arial"/>
                <a:cs typeface="Arial"/>
              </a:rPr>
              <a:t>й</a:t>
            </a:r>
            <a:r>
              <a:rPr dirty="0" baseline="-2450" sz="5100" spc="-142" b="1">
                <a:solidFill>
                  <a:srgbClr val="ABB4BE"/>
                </a:solidFill>
                <a:latin typeface="Arial"/>
                <a:cs typeface="Arial"/>
              </a:rPr>
              <a:t>й</a:t>
            </a:r>
            <a:r>
              <a:rPr dirty="0" sz="3600" spc="-2875" b="1">
                <a:latin typeface="Arial"/>
                <a:cs typeface="Arial"/>
              </a:rPr>
              <a:t>ы</a:t>
            </a:r>
            <a:r>
              <a:rPr dirty="0" baseline="-2450" sz="5100" spc="-179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600" spc="-2505" b="1">
                <a:latin typeface="Arial"/>
                <a:cs typeface="Arial"/>
              </a:rPr>
              <a:t>м</a:t>
            </a:r>
            <a:r>
              <a:rPr dirty="0" baseline="-2450" sz="5100" spc="-150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600" spc="-2115" b="1">
                <a:latin typeface="Arial"/>
                <a:cs typeface="Arial"/>
              </a:rPr>
              <a:t>д</a:t>
            </a:r>
            <a:r>
              <a:rPr dirty="0" baseline="-2450" sz="5100" spc="-165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600" spc="-1830" b="1">
                <a:latin typeface="Arial"/>
                <a:cs typeface="Arial"/>
              </a:rPr>
              <a:t>а</a:t>
            </a:r>
            <a:r>
              <a:rPr dirty="0" baseline="-2450" sz="5100" spc="-157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600" spc="-2030" b="1">
                <a:latin typeface="Arial"/>
                <a:cs typeface="Arial"/>
              </a:rPr>
              <a:t>р</a:t>
            </a:r>
            <a:r>
              <a:rPr dirty="0" baseline="-2450" sz="5100" spc="-172" b="1">
                <a:solidFill>
                  <a:srgbClr val="ABB4BE"/>
                </a:solidFill>
                <a:latin typeface="Arial"/>
                <a:cs typeface="Arial"/>
              </a:rPr>
              <a:t>р</a:t>
            </a:r>
            <a:r>
              <a:rPr dirty="0" sz="3350" spc="-745" b="1">
                <a:latin typeface="Calibri"/>
                <a:cs typeface="Calibri"/>
              </a:rPr>
              <a:t>:</a:t>
            </a:r>
            <a:r>
              <a:rPr dirty="0" baseline="-2450" sz="5100" spc="60">
                <a:solidFill>
                  <a:srgbClr val="ABB4BE"/>
                </a:solidFill>
                <a:latin typeface="Arial Black"/>
                <a:cs typeface="Arial Black"/>
              </a:rPr>
              <a:t>:</a:t>
            </a:r>
            <a:endParaRPr baseline="-2450" sz="5100">
              <a:latin typeface="Arial Black"/>
              <a:cs typeface="Arial Black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8450297" y="2698671"/>
            <a:ext cx="9107805" cy="1854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3000" spc="-20">
                <a:solidFill>
                  <a:srgbClr val="FFFFFF"/>
                </a:solidFill>
                <a:latin typeface="Arial Black"/>
                <a:cs typeface="Arial Black"/>
              </a:rPr>
              <a:t>«</a:t>
            </a:r>
            <a:r>
              <a:rPr dirty="0" sz="3000" spc="-20" b="1">
                <a:solidFill>
                  <a:srgbClr val="FFFFFF"/>
                </a:solidFill>
                <a:latin typeface="Arial"/>
                <a:cs typeface="Arial"/>
              </a:rPr>
              <a:t>Таза</a:t>
            </a:r>
            <a:r>
              <a:rPr dirty="0" sz="3000" spc="-1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 spc="100" b="1">
                <a:solidFill>
                  <a:srgbClr val="FFFFFF"/>
                </a:solidFill>
                <a:latin typeface="Arial"/>
                <a:cs typeface="Arial"/>
              </a:rPr>
              <a:t>Қазақстан</a:t>
            </a:r>
            <a:r>
              <a:rPr dirty="0" sz="3000" spc="100">
                <a:solidFill>
                  <a:srgbClr val="FFFFFF"/>
                </a:solidFill>
                <a:latin typeface="Arial Black"/>
                <a:cs typeface="Arial Black"/>
              </a:rPr>
              <a:t>»,</a:t>
            </a:r>
            <a:r>
              <a:rPr dirty="0" sz="3000" spc="-29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3000" spc="155">
                <a:solidFill>
                  <a:srgbClr val="FFFFFF"/>
                </a:solidFill>
                <a:latin typeface="Arial Black"/>
                <a:cs typeface="Arial Black"/>
              </a:rPr>
              <a:t>«</a:t>
            </a:r>
            <a:r>
              <a:rPr dirty="0" sz="3000" spc="155" b="1">
                <a:solidFill>
                  <a:srgbClr val="FFFFFF"/>
                </a:solidFill>
                <a:latin typeface="Arial"/>
                <a:cs typeface="Arial"/>
              </a:rPr>
              <a:t>Қоғамдық</a:t>
            </a:r>
            <a:r>
              <a:rPr dirty="0" sz="3000" spc="-1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 spc="-10" b="1">
                <a:solidFill>
                  <a:srgbClr val="FFFFFF"/>
                </a:solidFill>
                <a:latin typeface="Arial"/>
                <a:cs typeface="Arial"/>
              </a:rPr>
              <a:t>тәртіп</a:t>
            </a:r>
            <a:r>
              <a:rPr dirty="0" sz="3000" spc="-10">
                <a:solidFill>
                  <a:srgbClr val="FFFFFF"/>
                </a:solidFill>
                <a:latin typeface="Arial Black"/>
                <a:cs typeface="Arial Black"/>
              </a:rPr>
              <a:t>»,</a:t>
            </a:r>
            <a:endParaRPr sz="3000">
              <a:latin typeface="Arial Black"/>
              <a:cs typeface="Arial Black"/>
            </a:endParaRPr>
          </a:p>
          <a:p>
            <a:pPr algn="ctr" marL="12065" marR="5080">
              <a:lnSpc>
                <a:spcPct val="100000"/>
              </a:lnSpc>
            </a:pPr>
            <a:r>
              <a:rPr dirty="0" sz="3000" spc="145">
                <a:solidFill>
                  <a:srgbClr val="FFFFFF"/>
                </a:solidFill>
                <a:latin typeface="Arial Black"/>
                <a:cs typeface="Arial Black"/>
              </a:rPr>
              <a:t>«</a:t>
            </a:r>
            <a:r>
              <a:rPr dirty="0" sz="3000" spc="145" b="1">
                <a:solidFill>
                  <a:srgbClr val="FFFFFF"/>
                </a:solidFill>
                <a:latin typeface="Arial"/>
                <a:cs typeface="Arial"/>
              </a:rPr>
              <a:t>Мектепке</a:t>
            </a:r>
            <a:r>
              <a:rPr dirty="0" sz="3000" spc="-1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 spc="60" b="1">
                <a:solidFill>
                  <a:srgbClr val="FFFFFF"/>
                </a:solidFill>
                <a:latin typeface="Arial"/>
                <a:cs typeface="Arial"/>
              </a:rPr>
              <a:t>жол</a:t>
            </a:r>
            <a:r>
              <a:rPr dirty="0" sz="3000" spc="60">
                <a:solidFill>
                  <a:srgbClr val="FFFFFF"/>
                </a:solidFill>
                <a:latin typeface="Arial Black"/>
                <a:cs typeface="Arial Black"/>
              </a:rPr>
              <a:t>»</a:t>
            </a:r>
            <a:r>
              <a:rPr dirty="0" sz="3000" spc="-28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3000" spc="114" b="1">
                <a:solidFill>
                  <a:srgbClr val="FFFFFF"/>
                </a:solidFill>
                <a:latin typeface="Arial"/>
                <a:cs typeface="Arial"/>
              </a:rPr>
              <a:t>атты</a:t>
            </a:r>
            <a:r>
              <a:rPr dirty="0" sz="3000" spc="-1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 spc="135" b="1">
                <a:solidFill>
                  <a:srgbClr val="FFFFFF"/>
                </a:solidFill>
                <a:latin typeface="Arial"/>
                <a:cs typeface="Arial"/>
              </a:rPr>
              <a:t>ауқымды</a:t>
            </a:r>
            <a:r>
              <a:rPr dirty="0" sz="3000" spc="-1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 spc="120" b="1">
                <a:solidFill>
                  <a:srgbClr val="FFFFFF"/>
                </a:solidFill>
                <a:latin typeface="Arial"/>
                <a:cs typeface="Arial"/>
              </a:rPr>
              <a:t>акциялары </a:t>
            </a:r>
            <a:r>
              <a:rPr dirty="0" sz="3000" spc="50" b="1">
                <a:solidFill>
                  <a:srgbClr val="FFFFFF"/>
                </a:solidFill>
                <a:latin typeface="Arial"/>
                <a:cs typeface="Arial"/>
              </a:rPr>
              <a:t>аясында</a:t>
            </a:r>
            <a:r>
              <a:rPr dirty="0" sz="30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 spc="180" b="1">
                <a:solidFill>
                  <a:srgbClr val="FFFFFF"/>
                </a:solidFill>
                <a:latin typeface="Arial"/>
                <a:cs typeface="Arial"/>
              </a:rPr>
              <a:t>үкіметтік</a:t>
            </a:r>
            <a:r>
              <a:rPr dirty="0" sz="30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 spc="85" b="1">
                <a:solidFill>
                  <a:srgbClr val="FFFFFF"/>
                </a:solidFill>
                <a:latin typeface="Arial"/>
                <a:cs typeface="Arial"/>
              </a:rPr>
              <a:t>емес</a:t>
            </a:r>
            <a:r>
              <a:rPr dirty="0" sz="3000" spc="-10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 spc="130" b="1">
                <a:solidFill>
                  <a:srgbClr val="FFFFFF"/>
                </a:solidFill>
                <a:latin typeface="Arial"/>
                <a:cs typeface="Arial"/>
              </a:rPr>
              <a:t>ұйымдардың</a:t>
            </a:r>
            <a:r>
              <a:rPr dirty="0" sz="30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 spc="100" b="1">
                <a:solidFill>
                  <a:srgbClr val="FFFFFF"/>
                </a:solidFill>
                <a:latin typeface="Arial"/>
                <a:cs typeface="Arial"/>
              </a:rPr>
              <a:t>қатысу </a:t>
            </a:r>
            <a:r>
              <a:rPr dirty="0" sz="3000" spc="65" b="1">
                <a:solidFill>
                  <a:srgbClr val="FFFFFF"/>
                </a:solidFill>
                <a:latin typeface="Arial"/>
                <a:cs typeface="Arial"/>
              </a:rPr>
              <a:t>белсенділігін</a:t>
            </a:r>
            <a:r>
              <a:rPr dirty="0" sz="3000" spc="-10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 spc="180" b="1">
                <a:solidFill>
                  <a:srgbClr val="FFFFFF"/>
                </a:solidFill>
                <a:latin typeface="Arial"/>
                <a:cs typeface="Arial"/>
              </a:rPr>
              <a:t>ерекше</a:t>
            </a:r>
            <a:r>
              <a:rPr dirty="0" sz="3000" spc="-1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 spc="140" b="1">
                <a:solidFill>
                  <a:srgbClr val="FFFFFF"/>
                </a:solidFill>
                <a:latin typeface="Arial"/>
                <a:cs typeface="Arial"/>
              </a:rPr>
              <a:t>атап</a:t>
            </a:r>
            <a:r>
              <a:rPr dirty="0" sz="3000" spc="-10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 spc="85" b="1">
                <a:solidFill>
                  <a:srgbClr val="FFFFFF"/>
                </a:solidFill>
                <a:latin typeface="Arial"/>
                <a:cs typeface="Arial"/>
              </a:rPr>
              <a:t>өтуге</a:t>
            </a:r>
            <a:r>
              <a:rPr dirty="0" sz="3000" spc="-1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 spc="-10" b="1">
                <a:solidFill>
                  <a:srgbClr val="FFFFFF"/>
                </a:solidFill>
                <a:latin typeface="Arial"/>
                <a:cs typeface="Arial"/>
              </a:rPr>
              <a:t>болады</a:t>
            </a:r>
            <a:r>
              <a:rPr dirty="0" sz="3000" spc="-10">
                <a:solidFill>
                  <a:srgbClr val="FFFFFF"/>
                </a:solidFill>
                <a:latin typeface="Arial Black"/>
                <a:cs typeface="Arial Black"/>
              </a:rPr>
              <a:t>.</a:t>
            </a:r>
            <a:endParaRPr sz="3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94062" y="1552481"/>
            <a:ext cx="2018149" cy="2018149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4624" y="3270915"/>
            <a:ext cx="1591755" cy="1591755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0548" y="1514055"/>
            <a:ext cx="1575831" cy="1575831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4624" y="5015071"/>
            <a:ext cx="1575831" cy="1575831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28700" y="6743303"/>
            <a:ext cx="1575831" cy="1575831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28700" y="8470383"/>
            <a:ext cx="1575831" cy="1575831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850424" y="8564479"/>
            <a:ext cx="1575831" cy="1575831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850424" y="1514055"/>
            <a:ext cx="1575831" cy="1575831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850424" y="3253697"/>
            <a:ext cx="1575831" cy="1575831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850424" y="5088966"/>
            <a:ext cx="1575831" cy="1575832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850424" y="6826722"/>
            <a:ext cx="1575831" cy="1575831"/>
          </a:xfrm>
          <a:prstGeom prst="rect">
            <a:avLst/>
          </a:prstGeom>
        </p:spPr>
      </p:pic>
      <p:sp>
        <p:nvSpPr>
          <p:cNvPr id="13" name="object 13" descr=""/>
          <p:cNvSpPr txBox="1"/>
          <p:nvPr/>
        </p:nvSpPr>
        <p:spPr>
          <a:xfrm>
            <a:off x="2865868" y="1686340"/>
            <a:ext cx="2313940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-1755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755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-85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spc="-1540" b="1">
                <a:solidFill>
                  <a:srgbClr val="00FFFF"/>
                </a:solidFill>
                <a:latin typeface="Arial"/>
                <a:cs typeface="Arial"/>
              </a:rPr>
              <a:t>л</a:t>
            </a:r>
            <a:r>
              <a:rPr dirty="0" sz="2500" spc="-1540" b="1">
                <a:solidFill>
                  <a:srgbClr val="FF6D4D"/>
                </a:solidFill>
                <a:latin typeface="Arial"/>
                <a:cs typeface="Arial"/>
              </a:rPr>
              <a:t>л</a:t>
            </a:r>
            <a:r>
              <a:rPr dirty="0" sz="2500" spc="-80" b="1">
                <a:solidFill>
                  <a:srgbClr val="FF00FF"/>
                </a:solidFill>
                <a:latin typeface="Arial"/>
                <a:cs typeface="Arial"/>
              </a:rPr>
              <a:t>л</a:t>
            </a:r>
            <a:r>
              <a:rPr dirty="0" sz="2500" spc="-1185" b="1">
                <a:solidFill>
                  <a:srgbClr val="00FFFF"/>
                </a:solidFill>
                <a:latin typeface="Arial"/>
                <a:cs typeface="Arial"/>
              </a:rPr>
              <a:t>т</a:t>
            </a:r>
            <a:r>
              <a:rPr dirty="0" sz="2500" spc="-1185" b="1">
                <a:solidFill>
                  <a:srgbClr val="FF6D4D"/>
                </a:solidFill>
                <a:latin typeface="Arial"/>
                <a:cs typeface="Arial"/>
              </a:rPr>
              <a:t>т</a:t>
            </a:r>
            <a:r>
              <a:rPr dirty="0" sz="2500" spc="-70" b="1">
                <a:solidFill>
                  <a:srgbClr val="FF00FF"/>
                </a:solidFill>
                <a:latin typeface="Arial"/>
                <a:cs typeface="Arial"/>
              </a:rPr>
              <a:t>т</a:t>
            </a:r>
            <a:r>
              <a:rPr dirty="0" sz="2500" spc="-1345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345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-75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spc="-1340" b="1">
                <a:solidFill>
                  <a:srgbClr val="00FFFF"/>
                </a:solidFill>
                <a:latin typeface="Arial"/>
                <a:cs typeface="Arial"/>
              </a:rPr>
              <a:t>е</a:t>
            </a:r>
            <a:r>
              <a:rPr dirty="0" sz="2500" spc="-1340" b="1">
                <a:solidFill>
                  <a:srgbClr val="FF6D4D"/>
                </a:solidFill>
                <a:latin typeface="Arial"/>
                <a:cs typeface="Arial"/>
              </a:rPr>
              <a:t>е</a:t>
            </a:r>
            <a:r>
              <a:rPr dirty="0" sz="2500" spc="-75" b="1">
                <a:solidFill>
                  <a:srgbClr val="FF00FF"/>
                </a:solidFill>
                <a:latin typeface="Arial"/>
                <a:cs typeface="Arial"/>
              </a:rPr>
              <a:t>е</a:t>
            </a:r>
            <a:r>
              <a:rPr dirty="0" sz="2500" spc="-1485" b="1">
                <a:solidFill>
                  <a:srgbClr val="00FFFF"/>
                </a:solidFill>
                <a:latin typeface="Arial"/>
                <a:cs typeface="Arial"/>
              </a:rPr>
              <a:t>в</a:t>
            </a:r>
            <a:r>
              <a:rPr dirty="0" sz="2500" spc="-1485" b="1">
                <a:solidFill>
                  <a:srgbClr val="FF6D4D"/>
                </a:solidFill>
                <a:latin typeface="Arial"/>
                <a:cs typeface="Arial"/>
              </a:rPr>
              <a:t>в</a:t>
            </a:r>
            <a:r>
              <a:rPr dirty="0" sz="2500" spc="15" b="1">
                <a:solidFill>
                  <a:srgbClr val="FF00FF"/>
                </a:solidFill>
                <a:latin typeface="Arial"/>
                <a:cs typeface="Arial"/>
              </a:rPr>
              <a:t>в</a:t>
            </a:r>
            <a:r>
              <a:rPr dirty="0" sz="2500" spc="-155" b="1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dirty="0" sz="2500" spc="-1764" b="1">
                <a:solidFill>
                  <a:srgbClr val="00FFFF"/>
                </a:solidFill>
                <a:latin typeface="Arial"/>
                <a:cs typeface="Arial"/>
              </a:rPr>
              <a:t>Б</a:t>
            </a:r>
            <a:r>
              <a:rPr dirty="0" sz="2500" spc="-1764" b="1">
                <a:solidFill>
                  <a:srgbClr val="FF6D4D"/>
                </a:solidFill>
                <a:latin typeface="Arial"/>
                <a:cs typeface="Arial"/>
              </a:rPr>
              <a:t>Б</a:t>
            </a:r>
            <a:r>
              <a:rPr dirty="0" sz="2500" spc="-110" b="1">
                <a:solidFill>
                  <a:srgbClr val="FF00FF"/>
                </a:solidFill>
                <a:latin typeface="Arial"/>
                <a:cs typeface="Arial"/>
              </a:rPr>
              <a:t>Б</a:t>
            </a:r>
            <a:r>
              <a:rPr dirty="0" sz="2500" spc="-1360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360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-90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spc="-1350" b="1">
                <a:solidFill>
                  <a:srgbClr val="00FFFF"/>
                </a:solidFill>
                <a:latin typeface="Arial"/>
                <a:cs typeface="Arial"/>
              </a:rPr>
              <a:t>х</a:t>
            </a:r>
            <a:r>
              <a:rPr dirty="0" sz="2500" spc="-1350" b="1">
                <a:solidFill>
                  <a:srgbClr val="FF6D4D"/>
                </a:solidFill>
                <a:latin typeface="Arial"/>
                <a:cs typeface="Arial"/>
              </a:rPr>
              <a:t>х</a:t>
            </a:r>
            <a:r>
              <a:rPr dirty="0" sz="2500" spc="-95" b="1">
                <a:solidFill>
                  <a:srgbClr val="FF00FF"/>
                </a:solidFill>
                <a:latin typeface="Arial"/>
                <a:cs typeface="Arial"/>
              </a:rPr>
              <a:t>х</a:t>
            </a:r>
            <a:r>
              <a:rPr dirty="0" sz="2500" spc="-2105" b="1">
                <a:solidFill>
                  <a:srgbClr val="00FFFF"/>
                </a:solidFill>
                <a:latin typeface="Arial"/>
                <a:cs typeface="Arial"/>
              </a:rPr>
              <a:t>ы</a:t>
            </a:r>
            <a:r>
              <a:rPr dirty="0" sz="2500" spc="-2105" b="1">
                <a:solidFill>
                  <a:srgbClr val="FF6D4D"/>
                </a:solidFill>
                <a:latin typeface="Arial"/>
                <a:cs typeface="Arial"/>
              </a:rPr>
              <a:t>ы</a:t>
            </a:r>
            <a:r>
              <a:rPr dirty="0" sz="2500" spc="-100" b="1">
                <a:solidFill>
                  <a:srgbClr val="FF00FF"/>
                </a:solidFill>
                <a:latin typeface="Arial"/>
                <a:cs typeface="Arial"/>
              </a:rPr>
              <a:t>ы</a:t>
            </a:r>
            <a:r>
              <a:rPr dirty="0" sz="2500" spc="-1200" b="1">
                <a:solidFill>
                  <a:srgbClr val="00FFFF"/>
                </a:solidFill>
                <a:latin typeface="Arial"/>
                <a:cs typeface="Arial"/>
              </a:rPr>
              <a:t>т</a:t>
            </a:r>
            <a:r>
              <a:rPr dirty="0" sz="2500" spc="-1200" b="1">
                <a:solidFill>
                  <a:srgbClr val="FF6D4D"/>
                </a:solidFill>
                <a:latin typeface="Arial"/>
                <a:cs typeface="Arial"/>
              </a:rPr>
              <a:t>т</a:t>
            </a:r>
            <a:r>
              <a:rPr dirty="0" sz="2500" b="1">
                <a:solidFill>
                  <a:srgbClr val="FF00FF"/>
                </a:solidFill>
                <a:latin typeface="Arial"/>
                <a:cs typeface="Arial"/>
              </a:rPr>
              <a:t>т</a:t>
            </a:r>
            <a:endParaRPr sz="25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3046695" y="2067340"/>
            <a:ext cx="202755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-1739" b="1">
                <a:solidFill>
                  <a:srgbClr val="00FFFF"/>
                </a:solidFill>
                <a:latin typeface="Arial"/>
                <a:cs typeface="Arial"/>
              </a:rPr>
              <a:t>Н</a:t>
            </a:r>
            <a:r>
              <a:rPr dirty="0" sz="2500" spc="-1739" b="1">
                <a:solidFill>
                  <a:srgbClr val="FF6D4D"/>
                </a:solidFill>
                <a:latin typeface="Arial"/>
                <a:cs typeface="Arial"/>
              </a:rPr>
              <a:t>Н</a:t>
            </a:r>
            <a:r>
              <a:rPr dirty="0" sz="2500" spc="-65" b="1">
                <a:solidFill>
                  <a:srgbClr val="FF00FF"/>
                </a:solidFill>
                <a:latin typeface="Arial"/>
                <a:cs typeface="Arial"/>
              </a:rPr>
              <a:t>Н</a:t>
            </a:r>
            <a:r>
              <a:rPr dirty="0" sz="2500" spc="-1335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335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-65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spc="-1475" b="1">
                <a:solidFill>
                  <a:srgbClr val="00FFFF"/>
                </a:solidFill>
                <a:latin typeface="Arial"/>
                <a:cs typeface="Arial"/>
              </a:rPr>
              <a:t>й</a:t>
            </a:r>
            <a:r>
              <a:rPr dirty="0" sz="2500" spc="-1475" b="1">
                <a:solidFill>
                  <a:srgbClr val="FF6D4D"/>
                </a:solidFill>
                <a:latin typeface="Arial"/>
                <a:cs typeface="Arial"/>
              </a:rPr>
              <a:t>й</a:t>
            </a:r>
            <a:r>
              <a:rPr dirty="0" sz="2500" spc="-60" b="1">
                <a:solidFill>
                  <a:srgbClr val="FF00FF"/>
                </a:solidFill>
                <a:latin typeface="Arial"/>
                <a:cs typeface="Arial"/>
              </a:rPr>
              <a:t>й</a:t>
            </a:r>
            <a:r>
              <a:rPr dirty="0" sz="2500" spc="-1789" b="1">
                <a:solidFill>
                  <a:srgbClr val="00FFFF"/>
                </a:solidFill>
                <a:latin typeface="Arial"/>
                <a:cs typeface="Arial"/>
              </a:rPr>
              <a:t>м</a:t>
            </a:r>
            <a:r>
              <a:rPr dirty="0" sz="2500" spc="-1789" b="1">
                <a:solidFill>
                  <a:srgbClr val="FF6D4D"/>
                </a:solidFill>
                <a:latin typeface="Arial"/>
                <a:cs typeface="Arial"/>
              </a:rPr>
              <a:t>м</a:t>
            </a:r>
            <a:r>
              <a:rPr dirty="0" sz="2500" spc="-60" b="1">
                <a:solidFill>
                  <a:srgbClr val="FF00FF"/>
                </a:solidFill>
                <a:latin typeface="Arial"/>
                <a:cs typeface="Arial"/>
              </a:rPr>
              <a:t>м</a:t>
            </a:r>
            <a:r>
              <a:rPr dirty="0" sz="2500" spc="-1335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335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-65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spc="-1455" b="1">
                <a:solidFill>
                  <a:srgbClr val="00FFFF"/>
                </a:solidFill>
                <a:latin typeface="Arial"/>
                <a:cs typeface="Arial"/>
              </a:rPr>
              <a:t>н</a:t>
            </a:r>
            <a:r>
              <a:rPr dirty="0" sz="2500" spc="-1455" b="1">
                <a:solidFill>
                  <a:srgbClr val="FF6D4D"/>
                </a:solidFill>
                <a:latin typeface="Arial"/>
                <a:cs typeface="Arial"/>
              </a:rPr>
              <a:t>н</a:t>
            </a:r>
            <a:r>
              <a:rPr dirty="0" sz="2500" spc="-65" b="1">
                <a:solidFill>
                  <a:srgbClr val="FF00FF"/>
                </a:solidFill>
                <a:latin typeface="Arial"/>
                <a:cs typeface="Arial"/>
              </a:rPr>
              <a:t>н</a:t>
            </a:r>
            <a:r>
              <a:rPr dirty="0" sz="2500" spc="-1325" b="1">
                <a:solidFill>
                  <a:srgbClr val="00FFFF"/>
                </a:solidFill>
                <a:latin typeface="Arial"/>
                <a:cs typeface="Arial"/>
              </a:rPr>
              <a:t>ұ</a:t>
            </a:r>
            <a:r>
              <a:rPr dirty="0" sz="2500" spc="-1325" b="1">
                <a:solidFill>
                  <a:srgbClr val="FF6D4D"/>
                </a:solidFill>
                <a:latin typeface="Arial"/>
                <a:cs typeface="Arial"/>
              </a:rPr>
              <a:t>ұ</a:t>
            </a:r>
            <a:r>
              <a:rPr dirty="0" sz="2500" spc="-70" b="1">
                <a:solidFill>
                  <a:srgbClr val="FF00FF"/>
                </a:solidFill>
                <a:latin typeface="Arial"/>
                <a:cs typeface="Arial"/>
              </a:rPr>
              <a:t>ұ</a:t>
            </a:r>
            <a:r>
              <a:rPr dirty="0" sz="2500" spc="-1530" b="1">
                <a:solidFill>
                  <a:srgbClr val="00FFFF"/>
                </a:solidFill>
                <a:latin typeface="Arial"/>
                <a:cs typeface="Arial"/>
              </a:rPr>
              <a:t>л</a:t>
            </a:r>
            <a:r>
              <a:rPr dirty="0" sz="2500" spc="-1530" b="1">
                <a:solidFill>
                  <a:srgbClr val="FF6D4D"/>
                </a:solidFill>
                <a:latin typeface="Arial"/>
                <a:cs typeface="Arial"/>
              </a:rPr>
              <a:t>л</a:t>
            </a:r>
            <a:r>
              <a:rPr dirty="0" sz="2500" spc="-70" b="1">
                <a:solidFill>
                  <a:srgbClr val="FF00FF"/>
                </a:solidFill>
                <a:latin typeface="Arial"/>
                <a:cs typeface="Arial"/>
              </a:rPr>
              <a:t>л</a:t>
            </a:r>
            <a:r>
              <a:rPr dirty="0" sz="2500" spc="-2080" b="1">
                <a:solidFill>
                  <a:srgbClr val="00FFFF"/>
                </a:solidFill>
                <a:latin typeface="Arial"/>
                <a:cs typeface="Arial"/>
              </a:rPr>
              <a:t>ы</a:t>
            </a:r>
            <a:r>
              <a:rPr dirty="0" sz="2500" spc="-2080" b="1">
                <a:solidFill>
                  <a:srgbClr val="FF6D4D"/>
                </a:solidFill>
                <a:latin typeface="Arial"/>
                <a:cs typeface="Arial"/>
              </a:rPr>
              <a:t>ы</a:t>
            </a:r>
            <a:r>
              <a:rPr dirty="0" sz="2500" spc="25" b="1">
                <a:solidFill>
                  <a:srgbClr val="FF00FF"/>
                </a:solidFill>
                <a:latin typeface="Arial"/>
                <a:cs typeface="Arial"/>
              </a:rPr>
              <a:t>ы</a:t>
            </a:r>
            <a:endParaRPr sz="25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2803341" y="2397031"/>
            <a:ext cx="2389505" cy="566420"/>
          </a:xfrm>
          <a:prstGeom prst="rect">
            <a:avLst/>
          </a:prstGeom>
        </p:spPr>
        <p:txBody>
          <a:bodyPr wrap="square" lIns="0" tIns="27939" rIns="0" bIns="0" rtlCol="0" vert="horz">
            <a:spAutoFit/>
          </a:bodyPr>
          <a:lstStyle/>
          <a:p>
            <a:pPr marL="12700" marR="5080" indent="556895">
              <a:lnSpc>
                <a:spcPts val="2100"/>
              </a:lnSpc>
              <a:spcBef>
                <a:spcPts val="219"/>
              </a:spcBef>
            </a:pPr>
            <a:r>
              <a:rPr dirty="0" sz="1800" spc="-140" b="1" i="1">
                <a:solidFill>
                  <a:srgbClr val="FFFFFF"/>
                </a:solidFill>
                <a:latin typeface="Arial"/>
                <a:cs typeface="Arial"/>
              </a:rPr>
              <a:t>№</a:t>
            </a:r>
            <a:r>
              <a:rPr dirty="0" sz="1800" spc="-140" b="1" i="1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r>
              <a:rPr dirty="0" sz="1800" spc="-120" b="1" i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 b="1" i="1">
                <a:solidFill>
                  <a:srgbClr val="FFFFFF"/>
                </a:solidFill>
                <a:latin typeface="Arial"/>
                <a:cs typeface="Arial"/>
              </a:rPr>
              <a:t>сайлау </a:t>
            </a:r>
            <a:r>
              <a:rPr dirty="0" sz="1800" b="1" i="1">
                <a:solidFill>
                  <a:srgbClr val="FFFFFF"/>
                </a:solidFill>
                <a:latin typeface="Arial"/>
                <a:cs typeface="Arial"/>
              </a:rPr>
              <a:t>округінің</a:t>
            </a:r>
            <a:r>
              <a:rPr dirty="0" sz="1800" spc="-7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 b="1" i="1">
                <a:solidFill>
                  <a:srgbClr val="FFFFFF"/>
                </a:solidFill>
                <a:latin typeface="Arial"/>
                <a:cs typeface="Arial"/>
              </a:rPr>
              <a:t>депутаты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2671566" y="3374675"/>
            <a:ext cx="3412490" cy="13696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04825" marR="5080" indent="-492759">
              <a:lnSpc>
                <a:spcPct val="100000"/>
              </a:lnSpc>
              <a:spcBef>
                <a:spcPts val="100"/>
              </a:spcBef>
            </a:pPr>
            <a:r>
              <a:rPr dirty="0" sz="2500" spc="-1460" b="1">
                <a:solidFill>
                  <a:srgbClr val="00FFFF"/>
                </a:solidFill>
                <a:latin typeface="Arial"/>
                <a:cs typeface="Arial"/>
              </a:rPr>
              <a:t>Қ</a:t>
            </a:r>
            <a:r>
              <a:rPr dirty="0" sz="2500" spc="-1460" b="1">
                <a:solidFill>
                  <a:srgbClr val="FF6D4D"/>
                </a:solidFill>
                <a:latin typeface="Arial"/>
                <a:cs typeface="Arial"/>
              </a:rPr>
              <a:t>Қ</a:t>
            </a:r>
            <a:r>
              <a:rPr dirty="0" sz="2500" spc="-40" b="1">
                <a:solidFill>
                  <a:srgbClr val="FF00FF"/>
                </a:solidFill>
                <a:latin typeface="Arial"/>
                <a:cs typeface="Arial"/>
              </a:rPr>
              <a:t>Қ</a:t>
            </a:r>
            <a:r>
              <a:rPr dirty="0" sz="2500" spc="-1320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320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-50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spc="-1775" b="1">
                <a:solidFill>
                  <a:srgbClr val="00FFFF"/>
                </a:solidFill>
                <a:latin typeface="Arial"/>
                <a:cs typeface="Arial"/>
              </a:rPr>
              <a:t>м</a:t>
            </a:r>
            <a:r>
              <a:rPr dirty="0" sz="2500" spc="-1775" b="1">
                <a:solidFill>
                  <a:srgbClr val="FF6D4D"/>
                </a:solidFill>
                <a:latin typeface="Arial"/>
                <a:cs typeface="Arial"/>
              </a:rPr>
              <a:t>м</a:t>
            </a:r>
            <a:r>
              <a:rPr dirty="0" sz="2500" spc="-45" b="1">
                <a:solidFill>
                  <a:srgbClr val="FF00FF"/>
                </a:solidFill>
                <a:latin typeface="Arial"/>
                <a:cs typeface="Arial"/>
              </a:rPr>
              <a:t>м</a:t>
            </a:r>
            <a:r>
              <a:rPr dirty="0" sz="2500" spc="-1470" b="1">
                <a:solidFill>
                  <a:srgbClr val="00FFFF"/>
                </a:solidFill>
                <a:latin typeface="Arial"/>
                <a:cs typeface="Arial"/>
              </a:rPr>
              <a:t>б</a:t>
            </a:r>
            <a:r>
              <a:rPr dirty="0" sz="2500" spc="-1470" b="1">
                <a:solidFill>
                  <a:srgbClr val="FF6D4D"/>
                </a:solidFill>
                <a:latin typeface="Arial"/>
                <a:cs typeface="Arial"/>
              </a:rPr>
              <a:t>б</a:t>
            </a:r>
            <a:r>
              <a:rPr dirty="0" sz="2500" spc="-55" b="1">
                <a:solidFill>
                  <a:srgbClr val="FF00FF"/>
                </a:solidFill>
                <a:latin typeface="Arial"/>
                <a:cs typeface="Arial"/>
              </a:rPr>
              <a:t>б</a:t>
            </a:r>
            <a:r>
              <a:rPr dirty="0" sz="2500" spc="-1320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320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-50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spc="-1460" b="1">
                <a:solidFill>
                  <a:srgbClr val="00FFFF"/>
                </a:solidFill>
                <a:latin typeface="Arial"/>
                <a:cs typeface="Arial"/>
              </a:rPr>
              <a:t>р</a:t>
            </a:r>
            <a:r>
              <a:rPr dirty="0" sz="2500" spc="-1460" b="1">
                <a:solidFill>
                  <a:srgbClr val="FF6D4D"/>
                </a:solidFill>
                <a:latin typeface="Arial"/>
                <a:cs typeface="Arial"/>
              </a:rPr>
              <a:t>р</a:t>
            </a:r>
            <a:r>
              <a:rPr dirty="0" sz="2500" spc="-55" b="1">
                <a:solidFill>
                  <a:srgbClr val="FF00FF"/>
                </a:solidFill>
                <a:latin typeface="Arial"/>
                <a:cs typeface="Arial"/>
              </a:rPr>
              <a:t>р</a:t>
            </a:r>
            <a:r>
              <a:rPr dirty="0" sz="2500" spc="-1455" b="1">
                <a:solidFill>
                  <a:srgbClr val="00FFFF"/>
                </a:solidFill>
                <a:latin typeface="Arial"/>
                <a:cs typeface="Arial"/>
              </a:rPr>
              <a:t>о</a:t>
            </a:r>
            <a:r>
              <a:rPr dirty="0" sz="2500" spc="-1455" b="1">
                <a:solidFill>
                  <a:srgbClr val="FF6D4D"/>
                </a:solidFill>
                <a:latin typeface="Arial"/>
                <a:cs typeface="Arial"/>
              </a:rPr>
              <a:t>о</a:t>
            </a:r>
            <a:r>
              <a:rPr dirty="0" sz="2500" spc="-55" b="1">
                <a:solidFill>
                  <a:srgbClr val="FF00FF"/>
                </a:solidFill>
                <a:latin typeface="Arial"/>
                <a:cs typeface="Arial"/>
              </a:rPr>
              <a:t>о</a:t>
            </a:r>
            <a:r>
              <a:rPr dirty="0" sz="2500" spc="-1460" b="1">
                <a:solidFill>
                  <a:srgbClr val="00FFFF"/>
                </a:solidFill>
                <a:latin typeface="Arial"/>
                <a:cs typeface="Arial"/>
              </a:rPr>
              <a:t>в</a:t>
            </a:r>
            <a:r>
              <a:rPr dirty="0" sz="2500" spc="-1460" b="1">
                <a:solidFill>
                  <a:srgbClr val="FF6D4D"/>
                </a:solidFill>
                <a:latin typeface="Arial"/>
                <a:cs typeface="Arial"/>
              </a:rPr>
              <a:t>в</a:t>
            </a:r>
            <a:r>
              <a:rPr dirty="0" sz="2500" spc="-55" b="1">
                <a:solidFill>
                  <a:srgbClr val="FF00FF"/>
                </a:solidFill>
                <a:latin typeface="Arial"/>
                <a:cs typeface="Arial"/>
              </a:rPr>
              <a:t>в</a:t>
            </a:r>
            <a:r>
              <a:rPr dirty="0" sz="2500" spc="-1320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320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40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spc="-195" b="1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dirty="0" sz="2500" spc="-1755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755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-85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spc="-1540" b="1">
                <a:solidFill>
                  <a:srgbClr val="00FFFF"/>
                </a:solidFill>
                <a:latin typeface="Arial"/>
                <a:cs typeface="Arial"/>
              </a:rPr>
              <a:t>л</a:t>
            </a:r>
            <a:r>
              <a:rPr dirty="0" sz="2500" spc="-1540" b="1">
                <a:solidFill>
                  <a:srgbClr val="FF6D4D"/>
                </a:solidFill>
                <a:latin typeface="Arial"/>
                <a:cs typeface="Arial"/>
              </a:rPr>
              <a:t>л</a:t>
            </a:r>
            <a:r>
              <a:rPr dirty="0" sz="2500" spc="-80" b="1">
                <a:solidFill>
                  <a:srgbClr val="FF00FF"/>
                </a:solidFill>
                <a:latin typeface="Arial"/>
                <a:cs typeface="Arial"/>
              </a:rPr>
              <a:t>л</a:t>
            </a:r>
            <a:r>
              <a:rPr dirty="0" sz="2500" spc="-1800" b="1">
                <a:solidFill>
                  <a:srgbClr val="00FFFF"/>
                </a:solidFill>
                <a:latin typeface="Arial"/>
                <a:cs typeface="Arial"/>
              </a:rPr>
              <a:t>м</a:t>
            </a:r>
            <a:r>
              <a:rPr dirty="0" sz="2500" spc="-1800" b="1">
                <a:solidFill>
                  <a:srgbClr val="FF6D4D"/>
                </a:solidFill>
                <a:latin typeface="Arial"/>
                <a:cs typeface="Arial"/>
              </a:rPr>
              <a:t>м</a:t>
            </a:r>
            <a:r>
              <a:rPr dirty="0" sz="2500" spc="-70" b="1">
                <a:solidFill>
                  <a:srgbClr val="FF00FF"/>
                </a:solidFill>
                <a:latin typeface="Arial"/>
                <a:cs typeface="Arial"/>
              </a:rPr>
              <a:t>м</a:t>
            </a:r>
            <a:r>
              <a:rPr dirty="0" sz="2500" spc="-1345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345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-75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spc="-985" b="1">
                <a:solidFill>
                  <a:srgbClr val="00FFFF"/>
                </a:solidFill>
                <a:latin typeface="Arial"/>
                <a:cs typeface="Arial"/>
              </a:rPr>
              <a:t>г</a:t>
            </a:r>
            <a:r>
              <a:rPr dirty="0" sz="2500" spc="-985" b="1">
                <a:solidFill>
                  <a:srgbClr val="FF6D4D"/>
                </a:solidFill>
                <a:latin typeface="Arial"/>
                <a:cs typeface="Arial"/>
              </a:rPr>
              <a:t>г</a:t>
            </a:r>
            <a:r>
              <a:rPr dirty="0" sz="2500" spc="-70" b="1">
                <a:solidFill>
                  <a:srgbClr val="FF00FF"/>
                </a:solidFill>
                <a:latin typeface="Arial"/>
                <a:cs typeface="Arial"/>
              </a:rPr>
              <a:t>г</a:t>
            </a:r>
            <a:r>
              <a:rPr dirty="0" sz="2500" spc="-1335" b="1">
                <a:solidFill>
                  <a:srgbClr val="00FFFF"/>
                </a:solidFill>
                <a:latin typeface="Arial"/>
                <a:cs typeface="Arial"/>
              </a:rPr>
              <a:t>ү</a:t>
            </a:r>
            <a:r>
              <a:rPr dirty="0" sz="2500" spc="-1335" b="1">
                <a:solidFill>
                  <a:srgbClr val="FF6D4D"/>
                </a:solidFill>
                <a:latin typeface="Arial"/>
                <a:cs typeface="Arial"/>
              </a:rPr>
              <a:t>ү</a:t>
            </a:r>
            <a:r>
              <a:rPr dirty="0" sz="2500" spc="-80" b="1">
                <a:solidFill>
                  <a:srgbClr val="FF00FF"/>
                </a:solidFill>
                <a:latin typeface="Arial"/>
                <a:cs typeface="Arial"/>
              </a:rPr>
              <a:t>ү</a:t>
            </a:r>
            <a:r>
              <a:rPr dirty="0" sz="2500" spc="-1540" b="1">
                <a:solidFill>
                  <a:srgbClr val="00FFFF"/>
                </a:solidFill>
                <a:latin typeface="Arial"/>
                <a:cs typeface="Arial"/>
              </a:rPr>
              <a:t>л</a:t>
            </a:r>
            <a:r>
              <a:rPr dirty="0" sz="2500" spc="-1540" b="1">
                <a:solidFill>
                  <a:srgbClr val="FF6D4D"/>
                </a:solidFill>
                <a:latin typeface="Arial"/>
                <a:cs typeface="Arial"/>
              </a:rPr>
              <a:t>л</a:t>
            </a:r>
            <a:r>
              <a:rPr dirty="0" sz="2500" spc="15" b="1">
                <a:solidFill>
                  <a:srgbClr val="FF00FF"/>
                </a:solidFill>
                <a:latin typeface="Arial"/>
                <a:cs typeface="Arial"/>
              </a:rPr>
              <a:t>л</a:t>
            </a:r>
            <a:r>
              <a:rPr dirty="0" sz="2500" spc="625" b="1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dirty="0" sz="2500" spc="-1480" b="1">
                <a:solidFill>
                  <a:srgbClr val="00FFFF"/>
                </a:solidFill>
                <a:latin typeface="Arial"/>
                <a:cs typeface="Arial"/>
              </a:rPr>
              <a:t>Т</a:t>
            </a:r>
            <a:r>
              <a:rPr dirty="0" sz="2500" spc="-1480" b="1">
                <a:solidFill>
                  <a:srgbClr val="FF6D4D"/>
                </a:solidFill>
                <a:latin typeface="Arial"/>
                <a:cs typeface="Arial"/>
              </a:rPr>
              <a:t>Т</a:t>
            </a:r>
            <a:r>
              <a:rPr dirty="0" sz="2500" spc="-90" b="1">
                <a:solidFill>
                  <a:srgbClr val="FF00FF"/>
                </a:solidFill>
                <a:latin typeface="Arial"/>
                <a:cs typeface="Arial"/>
              </a:rPr>
              <a:t>Т</a:t>
            </a:r>
            <a:r>
              <a:rPr dirty="0" sz="2500" spc="-1480" b="1">
                <a:solidFill>
                  <a:srgbClr val="00FFFF"/>
                </a:solidFill>
                <a:latin typeface="Arial"/>
                <a:cs typeface="Arial"/>
              </a:rPr>
              <a:t>ө</a:t>
            </a:r>
            <a:r>
              <a:rPr dirty="0" sz="2500" spc="-1480" b="1">
                <a:solidFill>
                  <a:srgbClr val="FF6D4D"/>
                </a:solidFill>
                <a:latin typeface="Arial"/>
                <a:cs typeface="Arial"/>
              </a:rPr>
              <a:t>ө</a:t>
            </a:r>
            <a:r>
              <a:rPr dirty="0" sz="2500" spc="-80" b="1">
                <a:solidFill>
                  <a:srgbClr val="FF00FF"/>
                </a:solidFill>
                <a:latin typeface="Arial"/>
                <a:cs typeface="Arial"/>
              </a:rPr>
              <a:t>ө</a:t>
            </a:r>
            <a:r>
              <a:rPr dirty="0" sz="2500" spc="-1540" b="1">
                <a:solidFill>
                  <a:srgbClr val="00FFFF"/>
                </a:solidFill>
                <a:latin typeface="Arial"/>
                <a:cs typeface="Arial"/>
              </a:rPr>
              <a:t>л</a:t>
            </a:r>
            <a:r>
              <a:rPr dirty="0" sz="2500" spc="-1540" b="1">
                <a:solidFill>
                  <a:srgbClr val="FF6D4D"/>
                </a:solidFill>
                <a:latin typeface="Arial"/>
                <a:cs typeface="Arial"/>
              </a:rPr>
              <a:t>л</a:t>
            </a:r>
            <a:r>
              <a:rPr dirty="0" sz="2500" spc="-80" b="1">
                <a:solidFill>
                  <a:srgbClr val="FF00FF"/>
                </a:solidFill>
                <a:latin typeface="Arial"/>
                <a:cs typeface="Arial"/>
              </a:rPr>
              <a:t>л</a:t>
            </a:r>
            <a:r>
              <a:rPr dirty="0" sz="2500" spc="-1340" b="1">
                <a:solidFill>
                  <a:srgbClr val="00FFFF"/>
                </a:solidFill>
                <a:latin typeface="Arial"/>
                <a:cs typeface="Arial"/>
              </a:rPr>
              <a:t>е</a:t>
            </a:r>
            <a:r>
              <a:rPr dirty="0" sz="2500" spc="-1340" b="1">
                <a:solidFill>
                  <a:srgbClr val="FF6D4D"/>
                </a:solidFill>
                <a:latin typeface="Arial"/>
                <a:cs typeface="Arial"/>
              </a:rPr>
              <a:t>е</a:t>
            </a:r>
            <a:r>
              <a:rPr dirty="0" sz="2500" spc="-75" b="1">
                <a:solidFill>
                  <a:srgbClr val="FF00FF"/>
                </a:solidFill>
                <a:latin typeface="Arial"/>
                <a:cs typeface="Arial"/>
              </a:rPr>
              <a:t>е</a:t>
            </a:r>
            <a:r>
              <a:rPr dirty="0" sz="2500" spc="-1340" b="1">
                <a:solidFill>
                  <a:srgbClr val="00FFFF"/>
                </a:solidFill>
                <a:latin typeface="Arial"/>
                <a:cs typeface="Arial"/>
              </a:rPr>
              <a:t>у</a:t>
            </a:r>
            <a:r>
              <a:rPr dirty="0" sz="2500" spc="-1340" b="1">
                <a:solidFill>
                  <a:srgbClr val="FF6D4D"/>
                </a:solidFill>
                <a:latin typeface="Arial"/>
                <a:cs typeface="Arial"/>
              </a:rPr>
              <a:t>у</a:t>
            </a:r>
            <a:r>
              <a:rPr dirty="0" sz="2500" spc="-80" b="1">
                <a:solidFill>
                  <a:srgbClr val="FF00FF"/>
                </a:solidFill>
                <a:latin typeface="Arial"/>
                <a:cs typeface="Arial"/>
              </a:rPr>
              <a:t>у</a:t>
            </a:r>
            <a:r>
              <a:rPr dirty="0" sz="2500" spc="-1335" b="1">
                <a:solidFill>
                  <a:srgbClr val="00FFFF"/>
                </a:solidFill>
                <a:latin typeface="Arial"/>
                <a:cs typeface="Arial"/>
              </a:rPr>
              <a:t>х</a:t>
            </a:r>
            <a:r>
              <a:rPr dirty="0" sz="2500" spc="-1335" b="1">
                <a:solidFill>
                  <a:srgbClr val="FF6D4D"/>
                </a:solidFill>
                <a:latin typeface="Arial"/>
                <a:cs typeface="Arial"/>
              </a:rPr>
              <a:t>х</a:t>
            </a:r>
            <a:r>
              <a:rPr dirty="0" sz="2500" spc="-80" b="1">
                <a:solidFill>
                  <a:srgbClr val="FF00FF"/>
                </a:solidFill>
                <a:latin typeface="Arial"/>
                <a:cs typeface="Arial"/>
              </a:rPr>
              <a:t>х</a:t>
            </a:r>
            <a:r>
              <a:rPr dirty="0" sz="2500" spc="-1345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345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-75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spc="-1465" b="1">
                <a:solidFill>
                  <a:srgbClr val="00FFFF"/>
                </a:solidFill>
                <a:latin typeface="Arial"/>
                <a:cs typeface="Arial"/>
              </a:rPr>
              <a:t>н</a:t>
            </a:r>
            <a:r>
              <a:rPr dirty="0" sz="2500" spc="-1465" b="1">
                <a:solidFill>
                  <a:srgbClr val="FF6D4D"/>
                </a:solidFill>
                <a:latin typeface="Arial"/>
                <a:cs typeface="Arial"/>
              </a:rPr>
              <a:t>н</a:t>
            </a:r>
            <a:r>
              <a:rPr dirty="0" sz="2500" spc="-75" b="1">
                <a:solidFill>
                  <a:srgbClr val="FF00FF"/>
                </a:solidFill>
                <a:latin typeface="Arial"/>
                <a:cs typeface="Arial"/>
              </a:rPr>
              <a:t>н</a:t>
            </a:r>
            <a:r>
              <a:rPr dirty="0" sz="2500" spc="-1205" b="1">
                <a:solidFill>
                  <a:srgbClr val="00FFFF"/>
                </a:solidFill>
                <a:latin typeface="Arial"/>
                <a:cs typeface="Arial"/>
              </a:rPr>
              <a:t>қ</a:t>
            </a:r>
            <a:r>
              <a:rPr dirty="0" sz="2500" spc="-1205" b="1">
                <a:solidFill>
                  <a:srgbClr val="FF6D4D"/>
                </a:solidFill>
                <a:latin typeface="Arial"/>
                <a:cs typeface="Arial"/>
              </a:rPr>
              <a:t>қ</a:t>
            </a:r>
            <a:r>
              <a:rPr dirty="0" sz="2500" spc="-60" b="1">
                <a:solidFill>
                  <a:srgbClr val="FF00FF"/>
                </a:solidFill>
                <a:latin typeface="Arial"/>
                <a:cs typeface="Arial"/>
              </a:rPr>
              <a:t>қ</a:t>
            </a:r>
            <a:r>
              <a:rPr dirty="0" sz="2500" spc="-2090" b="1">
                <a:solidFill>
                  <a:srgbClr val="00FFFF"/>
                </a:solidFill>
                <a:latin typeface="Arial"/>
                <a:cs typeface="Arial"/>
              </a:rPr>
              <a:t>ы</a:t>
            </a:r>
            <a:r>
              <a:rPr dirty="0" sz="2500" spc="-2090" b="1">
                <a:solidFill>
                  <a:srgbClr val="FF6D4D"/>
                </a:solidFill>
                <a:latin typeface="Arial"/>
                <a:cs typeface="Arial"/>
              </a:rPr>
              <a:t>ы</a:t>
            </a:r>
            <a:r>
              <a:rPr dirty="0" sz="2500" spc="-85" b="1">
                <a:solidFill>
                  <a:srgbClr val="FF00FF"/>
                </a:solidFill>
                <a:latin typeface="Arial"/>
                <a:cs typeface="Arial"/>
              </a:rPr>
              <a:t>ы</a:t>
            </a:r>
            <a:r>
              <a:rPr dirty="0" sz="2500" spc="-1190" b="1">
                <a:solidFill>
                  <a:srgbClr val="00FFFF"/>
                </a:solidFill>
                <a:latin typeface="Arial"/>
                <a:cs typeface="Arial"/>
              </a:rPr>
              <a:t>з</a:t>
            </a:r>
            <a:r>
              <a:rPr dirty="0" sz="2500" spc="-1190" b="1">
                <a:solidFill>
                  <a:srgbClr val="FF6D4D"/>
                </a:solidFill>
                <a:latin typeface="Arial"/>
                <a:cs typeface="Arial"/>
              </a:rPr>
              <a:t>з</a:t>
            </a:r>
            <a:r>
              <a:rPr dirty="0" sz="2500" spc="-70" b="1">
                <a:solidFill>
                  <a:srgbClr val="FF00FF"/>
                </a:solidFill>
                <a:latin typeface="Arial"/>
                <a:cs typeface="Arial"/>
              </a:rPr>
              <a:t>з</a:t>
            </a:r>
            <a:r>
              <a:rPr dirty="0" sz="2500" spc="-2090" b="1">
                <a:solidFill>
                  <a:srgbClr val="00FFFF"/>
                </a:solidFill>
                <a:latin typeface="Arial"/>
                <a:cs typeface="Arial"/>
              </a:rPr>
              <a:t>ы</a:t>
            </a:r>
            <a:r>
              <a:rPr dirty="0" sz="2500" spc="-2090" b="1">
                <a:solidFill>
                  <a:srgbClr val="FF6D4D"/>
                </a:solidFill>
                <a:latin typeface="Arial"/>
                <a:cs typeface="Arial"/>
              </a:rPr>
              <a:t>ы</a:t>
            </a:r>
            <a:r>
              <a:rPr dirty="0" sz="2500" spc="15" b="1">
                <a:solidFill>
                  <a:srgbClr val="FF00FF"/>
                </a:solidFill>
                <a:latin typeface="Arial"/>
                <a:cs typeface="Arial"/>
              </a:rPr>
              <a:t>ы</a:t>
            </a:r>
            <a:endParaRPr sz="2500">
              <a:latin typeface="Arial"/>
              <a:cs typeface="Arial"/>
            </a:endParaRPr>
          </a:p>
          <a:p>
            <a:pPr marL="419100" marR="621030" indent="556895">
              <a:lnSpc>
                <a:spcPts val="2100"/>
              </a:lnSpc>
              <a:spcBef>
                <a:spcPts val="445"/>
              </a:spcBef>
            </a:pPr>
            <a:r>
              <a:rPr dirty="0" sz="1800" spc="-140" b="1" i="1">
                <a:solidFill>
                  <a:srgbClr val="FFFFFF"/>
                </a:solidFill>
                <a:latin typeface="Arial"/>
                <a:cs typeface="Arial"/>
              </a:rPr>
              <a:t>№</a:t>
            </a:r>
            <a:r>
              <a:rPr dirty="0" sz="1800" spc="-140" b="1" i="1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r>
              <a:rPr dirty="0" sz="1800" spc="-120" b="1" i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 b="1" i="1">
                <a:solidFill>
                  <a:srgbClr val="FFFFFF"/>
                </a:solidFill>
                <a:latin typeface="Arial"/>
                <a:cs typeface="Arial"/>
              </a:rPr>
              <a:t>сайлау </a:t>
            </a:r>
            <a:r>
              <a:rPr dirty="0" sz="1800" b="1" i="1">
                <a:solidFill>
                  <a:srgbClr val="FFFFFF"/>
                </a:solidFill>
                <a:latin typeface="Arial"/>
                <a:cs typeface="Arial"/>
              </a:rPr>
              <a:t>округінің</a:t>
            </a:r>
            <a:r>
              <a:rPr dirty="0" sz="1800" spc="-7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 b="1" i="1">
                <a:solidFill>
                  <a:srgbClr val="FFFFFF"/>
                </a:solidFill>
                <a:latin typeface="Arial"/>
                <a:cs typeface="Arial"/>
              </a:rPr>
              <a:t>депутаты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2769197" y="5073123"/>
            <a:ext cx="2932430" cy="1376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38430" marR="5080" indent="-126364">
              <a:lnSpc>
                <a:spcPct val="100000"/>
              </a:lnSpc>
              <a:spcBef>
                <a:spcPts val="100"/>
              </a:spcBef>
            </a:pPr>
            <a:r>
              <a:rPr dirty="0" sz="2500" spc="-1585" b="1">
                <a:solidFill>
                  <a:srgbClr val="00FFFF"/>
                </a:solidFill>
                <a:latin typeface="Arial"/>
                <a:cs typeface="Arial"/>
              </a:rPr>
              <a:t>Р</a:t>
            </a:r>
            <a:r>
              <a:rPr dirty="0" sz="2500" spc="-1585" b="1">
                <a:solidFill>
                  <a:srgbClr val="FF6D4D"/>
                </a:solidFill>
                <a:latin typeface="Arial"/>
                <a:cs typeface="Arial"/>
              </a:rPr>
              <a:t>Р</a:t>
            </a:r>
            <a:r>
              <a:rPr dirty="0" sz="2500" spc="-65" b="1">
                <a:solidFill>
                  <a:srgbClr val="FF00FF"/>
                </a:solidFill>
                <a:latin typeface="Arial"/>
                <a:cs typeface="Arial"/>
              </a:rPr>
              <a:t>Р</a:t>
            </a:r>
            <a:r>
              <a:rPr dirty="0" sz="2500" spc="-1320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320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-50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spc="-1185" b="1">
                <a:solidFill>
                  <a:srgbClr val="00FFFF"/>
                </a:solidFill>
                <a:latin typeface="Arial"/>
                <a:cs typeface="Arial"/>
              </a:rPr>
              <a:t>к</a:t>
            </a:r>
            <a:r>
              <a:rPr dirty="0" sz="2500" spc="-1185" b="1">
                <a:solidFill>
                  <a:srgbClr val="FF6D4D"/>
                </a:solidFill>
                <a:latin typeface="Arial"/>
                <a:cs typeface="Arial"/>
              </a:rPr>
              <a:t>к</a:t>
            </a:r>
            <a:r>
              <a:rPr dirty="0" sz="2500" spc="-40" b="1">
                <a:solidFill>
                  <a:srgbClr val="FF00FF"/>
                </a:solidFill>
                <a:latin typeface="Arial"/>
                <a:cs typeface="Arial"/>
              </a:rPr>
              <a:t>к</a:t>
            </a:r>
            <a:r>
              <a:rPr dirty="0" sz="2500" spc="-1460" b="1">
                <a:solidFill>
                  <a:srgbClr val="00FFFF"/>
                </a:solidFill>
                <a:latin typeface="Arial"/>
                <a:cs typeface="Arial"/>
              </a:rPr>
              <a:t>и</a:t>
            </a:r>
            <a:r>
              <a:rPr dirty="0" sz="2500" spc="-1460" b="1">
                <a:solidFill>
                  <a:srgbClr val="FF6D4D"/>
                </a:solidFill>
                <a:latin typeface="Arial"/>
                <a:cs typeface="Arial"/>
              </a:rPr>
              <a:t>и</a:t>
            </a:r>
            <a:r>
              <a:rPr dirty="0" sz="2500" spc="-45" b="1">
                <a:solidFill>
                  <a:srgbClr val="FF00FF"/>
                </a:solidFill>
                <a:latin typeface="Arial"/>
                <a:cs typeface="Arial"/>
              </a:rPr>
              <a:t>и</a:t>
            </a:r>
            <a:r>
              <a:rPr dirty="0" sz="2500" spc="-2014" b="1">
                <a:solidFill>
                  <a:srgbClr val="00FFFF"/>
                </a:solidFill>
                <a:latin typeface="Arial"/>
                <a:cs typeface="Arial"/>
              </a:rPr>
              <a:t>ш</a:t>
            </a:r>
            <a:r>
              <a:rPr dirty="0" sz="2500" spc="-2014" b="1">
                <a:solidFill>
                  <a:srgbClr val="FF6D4D"/>
                </a:solidFill>
                <a:latin typeface="Arial"/>
                <a:cs typeface="Arial"/>
              </a:rPr>
              <a:t>ш</a:t>
            </a:r>
            <a:r>
              <a:rPr dirty="0" sz="2500" spc="-45" b="1">
                <a:solidFill>
                  <a:srgbClr val="FF00FF"/>
                </a:solidFill>
                <a:latin typeface="Arial"/>
                <a:cs typeface="Arial"/>
              </a:rPr>
              <a:t>ш</a:t>
            </a:r>
            <a:r>
              <a:rPr dirty="0" sz="2500" spc="-1315" b="1">
                <a:solidFill>
                  <a:srgbClr val="00FFFF"/>
                </a:solidFill>
                <a:latin typeface="Arial"/>
                <a:cs typeface="Arial"/>
              </a:rPr>
              <a:t>е</a:t>
            </a:r>
            <a:r>
              <a:rPr dirty="0" sz="2500" spc="-1315" b="1">
                <a:solidFill>
                  <a:srgbClr val="FF6D4D"/>
                </a:solidFill>
                <a:latin typeface="Arial"/>
                <a:cs typeface="Arial"/>
              </a:rPr>
              <a:t>е</a:t>
            </a:r>
            <a:r>
              <a:rPr dirty="0" sz="2500" spc="-50" b="1">
                <a:solidFill>
                  <a:srgbClr val="FF00FF"/>
                </a:solidFill>
                <a:latin typeface="Arial"/>
                <a:cs typeface="Arial"/>
              </a:rPr>
              <a:t>е</a:t>
            </a:r>
            <a:r>
              <a:rPr dirty="0" sz="2500" spc="-1460" b="1">
                <a:solidFill>
                  <a:srgbClr val="00FFFF"/>
                </a:solidFill>
                <a:latin typeface="Arial"/>
                <a:cs typeface="Arial"/>
              </a:rPr>
              <a:t>в</a:t>
            </a:r>
            <a:r>
              <a:rPr dirty="0" sz="2500" spc="-1460" b="1">
                <a:solidFill>
                  <a:srgbClr val="FF6D4D"/>
                </a:solidFill>
                <a:latin typeface="Arial"/>
                <a:cs typeface="Arial"/>
              </a:rPr>
              <a:t>в</a:t>
            </a:r>
            <a:r>
              <a:rPr dirty="0" sz="2500" spc="-55" b="1">
                <a:solidFill>
                  <a:srgbClr val="FF00FF"/>
                </a:solidFill>
                <a:latin typeface="Arial"/>
                <a:cs typeface="Arial"/>
              </a:rPr>
              <a:t>в</a:t>
            </a:r>
            <a:r>
              <a:rPr dirty="0" sz="2500" spc="-1320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320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40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b="1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dirty="0" sz="2500" spc="-1735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735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-65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spc="-1465" b="1">
                <a:solidFill>
                  <a:srgbClr val="00FFFF"/>
                </a:solidFill>
                <a:latin typeface="Arial"/>
                <a:cs typeface="Arial"/>
              </a:rPr>
              <a:t>й</a:t>
            </a:r>
            <a:r>
              <a:rPr dirty="0" sz="2500" spc="-1465" b="1">
                <a:solidFill>
                  <a:srgbClr val="FF6D4D"/>
                </a:solidFill>
                <a:latin typeface="Arial"/>
                <a:cs typeface="Arial"/>
              </a:rPr>
              <a:t>й</a:t>
            </a:r>
            <a:r>
              <a:rPr dirty="0" sz="2500" spc="-50" b="1">
                <a:solidFill>
                  <a:srgbClr val="FF00FF"/>
                </a:solidFill>
                <a:latin typeface="Arial"/>
                <a:cs typeface="Arial"/>
              </a:rPr>
              <a:t>й</a:t>
            </a:r>
            <a:r>
              <a:rPr dirty="0" sz="2500" spc="-1780" b="1">
                <a:solidFill>
                  <a:srgbClr val="00FFFF"/>
                </a:solidFill>
                <a:latin typeface="Arial"/>
                <a:cs typeface="Arial"/>
              </a:rPr>
              <a:t>м</a:t>
            </a:r>
            <a:r>
              <a:rPr dirty="0" sz="2500" spc="-1780" b="1">
                <a:solidFill>
                  <a:srgbClr val="FF6D4D"/>
                </a:solidFill>
                <a:latin typeface="Arial"/>
                <a:cs typeface="Arial"/>
              </a:rPr>
              <a:t>м</a:t>
            </a:r>
            <a:r>
              <a:rPr dirty="0" sz="2500" spc="-50" b="1">
                <a:solidFill>
                  <a:srgbClr val="FF00FF"/>
                </a:solidFill>
                <a:latin typeface="Arial"/>
                <a:cs typeface="Arial"/>
              </a:rPr>
              <a:t>м</a:t>
            </a:r>
            <a:r>
              <a:rPr dirty="0" sz="2500" spc="-1325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325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-55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spc="-1445" b="1">
                <a:solidFill>
                  <a:srgbClr val="00FFFF"/>
                </a:solidFill>
                <a:latin typeface="Arial"/>
                <a:cs typeface="Arial"/>
              </a:rPr>
              <a:t>н</a:t>
            </a:r>
            <a:r>
              <a:rPr dirty="0" sz="2500" spc="-1445" b="1">
                <a:solidFill>
                  <a:srgbClr val="FF6D4D"/>
                </a:solidFill>
                <a:latin typeface="Arial"/>
                <a:cs typeface="Arial"/>
              </a:rPr>
              <a:t>н</a:t>
            </a:r>
            <a:r>
              <a:rPr dirty="0" sz="2500" spc="35" b="1">
                <a:solidFill>
                  <a:srgbClr val="FF00FF"/>
                </a:solidFill>
                <a:latin typeface="Arial"/>
                <a:cs typeface="Arial"/>
              </a:rPr>
              <a:t>н</a:t>
            </a:r>
            <a:r>
              <a:rPr dirty="0" sz="2500" spc="625" b="1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dirty="0" sz="2500" spc="-1350" b="1">
                <a:solidFill>
                  <a:srgbClr val="00FFFF"/>
                </a:solidFill>
                <a:latin typeface="Arial"/>
                <a:cs typeface="Arial"/>
              </a:rPr>
              <a:t>Ғ</a:t>
            </a:r>
            <a:r>
              <a:rPr dirty="0" sz="2500" spc="-1350" b="1">
                <a:solidFill>
                  <a:srgbClr val="FF6D4D"/>
                </a:solidFill>
                <a:latin typeface="Arial"/>
                <a:cs typeface="Arial"/>
              </a:rPr>
              <a:t>Ғ</a:t>
            </a:r>
            <a:r>
              <a:rPr dirty="0" sz="2500" spc="-65" b="1">
                <a:solidFill>
                  <a:srgbClr val="FF00FF"/>
                </a:solidFill>
                <a:latin typeface="Arial"/>
                <a:cs typeface="Arial"/>
              </a:rPr>
              <a:t>Ғ</a:t>
            </a:r>
            <a:r>
              <a:rPr dirty="0" sz="2500" spc="-1325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325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-55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spc="-1520" b="1">
                <a:solidFill>
                  <a:srgbClr val="00FFFF"/>
                </a:solidFill>
                <a:latin typeface="Arial"/>
                <a:cs typeface="Arial"/>
              </a:rPr>
              <a:t>л</a:t>
            </a:r>
            <a:r>
              <a:rPr dirty="0" sz="2500" spc="-1520" b="1">
                <a:solidFill>
                  <a:srgbClr val="FF6D4D"/>
                </a:solidFill>
                <a:latin typeface="Arial"/>
                <a:cs typeface="Arial"/>
              </a:rPr>
              <a:t>л</a:t>
            </a:r>
            <a:r>
              <a:rPr dirty="0" sz="2500" spc="-60" b="1">
                <a:solidFill>
                  <a:srgbClr val="FF00FF"/>
                </a:solidFill>
                <a:latin typeface="Arial"/>
                <a:cs typeface="Arial"/>
              </a:rPr>
              <a:t>л</a:t>
            </a:r>
            <a:r>
              <a:rPr dirty="0" sz="2500" spc="-2070" b="1">
                <a:solidFill>
                  <a:srgbClr val="00FFFF"/>
                </a:solidFill>
                <a:latin typeface="Arial"/>
                <a:cs typeface="Arial"/>
              </a:rPr>
              <a:t>ы</a:t>
            </a:r>
            <a:r>
              <a:rPr dirty="0" sz="2500" spc="-2070" b="1">
                <a:solidFill>
                  <a:srgbClr val="FF6D4D"/>
                </a:solidFill>
                <a:latin typeface="Arial"/>
                <a:cs typeface="Arial"/>
              </a:rPr>
              <a:t>ы</a:t>
            </a:r>
            <a:r>
              <a:rPr dirty="0" sz="2500" spc="-65" b="1">
                <a:solidFill>
                  <a:srgbClr val="FF00FF"/>
                </a:solidFill>
                <a:latin typeface="Arial"/>
                <a:cs typeface="Arial"/>
              </a:rPr>
              <a:t>ы</a:t>
            </a:r>
            <a:r>
              <a:rPr dirty="0" sz="2500" spc="-1780" b="1">
                <a:solidFill>
                  <a:srgbClr val="00FFFF"/>
                </a:solidFill>
                <a:latin typeface="Arial"/>
                <a:cs typeface="Arial"/>
              </a:rPr>
              <a:t>м</a:t>
            </a:r>
            <a:r>
              <a:rPr dirty="0" sz="2500" spc="-1780" b="1">
                <a:solidFill>
                  <a:srgbClr val="FF6D4D"/>
                </a:solidFill>
                <a:latin typeface="Arial"/>
                <a:cs typeface="Arial"/>
              </a:rPr>
              <a:t>м</a:t>
            </a:r>
            <a:r>
              <a:rPr dirty="0" sz="2500" spc="-50" b="1">
                <a:solidFill>
                  <a:srgbClr val="FF00FF"/>
                </a:solidFill>
                <a:latin typeface="Arial"/>
                <a:cs typeface="Arial"/>
              </a:rPr>
              <a:t>м</a:t>
            </a:r>
            <a:r>
              <a:rPr dirty="0" sz="2500" spc="-1720" b="1">
                <a:solidFill>
                  <a:srgbClr val="00FFFF"/>
                </a:solidFill>
                <a:latin typeface="Arial"/>
                <a:cs typeface="Arial"/>
              </a:rPr>
              <a:t>ж</a:t>
            </a:r>
            <a:r>
              <a:rPr dirty="0" sz="2500" spc="-1720" b="1">
                <a:solidFill>
                  <a:srgbClr val="FF6D4D"/>
                </a:solidFill>
                <a:latin typeface="Arial"/>
                <a:cs typeface="Arial"/>
              </a:rPr>
              <a:t>ж</a:t>
            </a:r>
            <a:r>
              <a:rPr dirty="0" sz="2500" spc="-45" b="1">
                <a:solidFill>
                  <a:srgbClr val="FF00FF"/>
                </a:solidFill>
                <a:latin typeface="Arial"/>
                <a:cs typeface="Arial"/>
              </a:rPr>
              <a:t>ж</a:t>
            </a:r>
            <a:r>
              <a:rPr dirty="0" sz="2500" spc="-1325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325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-55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spc="-1445" b="1">
                <a:solidFill>
                  <a:srgbClr val="00FFFF"/>
                </a:solidFill>
                <a:latin typeface="Arial"/>
                <a:cs typeface="Arial"/>
              </a:rPr>
              <a:t>н</a:t>
            </a:r>
            <a:r>
              <a:rPr dirty="0" sz="2500" spc="-1445" b="1">
                <a:solidFill>
                  <a:srgbClr val="FF6D4D"/>
                </a:solidFill>
                <a:latin typeface="Arial"/>
                <a:cs typeface="Arial"/>
              </a:rPr>
              <a:t>н</a:t>
            </a:r>
            <a:r>
              <a:rPr dirty="0" sz="2500" spc="-55" b="1">
                <a:solidFill>
                  <a:srgbClr val="FF00FF"/>
                </a:solidFill>
                <a:latin typeface="Arial"/>
                <a:cs typeface="Arial"/>
              </a:rPr>
              <a:t>н</a:t>
            </a:r>
            <a:r>
              <a:rPr dirty="0" sz="2500" spc="-1185" b="1">
                <a:solidFill>
                  <a:srgbClr val="00FFFF"/>
                </a:solidFill>
                <a:latin typeface="Arial"/>
                <a:cs typeface="Arial"/>
              </a:rPr>
              <a:t>қ</a:t>
            </a:r>
            <a:r>
              <a:rPr dirty="0" sz="2500" spc="-1185" b="1">
                <a:solidFill>
                  <a:srgbClr val="FF6D4D"/>
                </a:solidFill>
                <a:latin typeface="Arial"/>
                <a:cs typeface="Arial"/>
              </a:rPr>
              <a:t>қ</a:t>
            </a:r>
            <a:r>
              <a:rPr dirty="0" sz="2500" spc="-40" b="1">
                <a:solidFill>
                  <a:srgbClr val="FF00FF"/>
                </a:solidFill>
                <a:latin typeface="Arial"/>
                <a:cs typeface="Arial"/>
              </a:rPr>
              <a:t>қ</a:t>
            </a:r>
            <a:r>
              <a:rPr dirty="0" sz="2500" spc="-2070" b="1">
                <a:solidFill>
                  <a:srgbClr val="00FFFF"/>
                </a:solidFill>
                <a:latin typeface="Arial"/>
                <a:cs typeface="Arial"/>
              </a:rPr>
              <a:t>ы</a:t>
            </a:r>
            <a:r>
              <a:rPr dirty="0" sz="2500" spc="-2070" b="1">
                <a:solidFill>
                  <a:srgbClr val="FF6D4D"/>
                </a:solidFill>
                <a:latin typeface="Arial"/>
                <a:cs typeface="Arial"/>
              </a:rPr>
              <a:t>ы</a:t>
            </a:r>
            <a:r>
              <a:rPr dirty="0" sz="2500" spc="-65" b="1">
                <a:solidFill>
                  <a:srgbClr val="FF00FF"/>
                </a:solidFill>
                <a:latin typeface="Arial"/>
                <a:cs typeface="Arial"/>
              </a:rPr>
              <a:t>ы</a:t>
            </a:r>
            <a:r>
              <a:rPr dirty="0" sz="2500" spc="-1170" b="1">
                <a:solidFill>
                  <a:srgbClr val="00FFFF"/>
                </a:solidFill>
                <a:latin typeface="Arial"/>
                <a:cs typeface="Arial"/>
              </a:rPr>
              <a:t>з</a:t>
            </a:r>
            <a:r>
              <a:rPr dirty="0" sz="2500" spc="-1170" b="1">
                <a:solidFill>
                  <a:srgbClr val="FF6D4D"/>
                </a:solidFill>
                <a:latin typeface="Arial"/>
                <a:cs typeface="Arial"/>
              </a:rPr>
              <a:t>з</a:t>
            </a:r>
            <a:r>
              <a:rPr dirty="0" sz="2500" spc="-50" b="1">
                <a:solidFill>
                  <a:srgbClr val="FF00FF"/>
                </a:solidFill>
                <a:latin typeface="Arial"/>
                <a:cs typeface="Arial"/>
              </a:rPr>
              <a:t>з</a:t>
            </a:r>
            <a:r>
              <a:rPr dirty="0" sz="2500" spc="-2070" b="1">
                <a:solidFill>
                  <a:srgbClr val="00FFFF"/>
                </a:solidFill>
                <a:latin typeface="Arial"/>
                <a:cs typeface="Arial"/>
              </a:rPr>
              <a:t>ы</a:t>
            </a:r>
            <a:r>
              <a:rPr dirty="0" sz="2500" spc="-2070" b="1">
                <a:solidFill>
                  <a:srgbClr val="FF6D4D"/>
                </a:solidFill>
                <a:latin typeface="Arial"/>
                <a:cs typeface="Arial"/>
              </a:rPr>
              <a:t>ы</a:t>
            </a:r>
            <a:r>
              <a:rPr dirty="0" sz="2500" spc="35" b="1">
                <a:solidFill>
                  <a:srgbClr val="FF00FF"/>
                </a:solidFill>
                <a:latin typeface="Arial"/>
                <a:cs typeface="Arial"/>
              </a:rPr>
              <a:t>ы</a:t>
            </a:r>
            <a:endParaRPr sz="2500">
              <a:latin typeface="Arial"/>
              <a:cs typeface="Arial"/>
            </a:endParaRPr>
          </a:p>
          <a:p>
            <a:pPr marL="196850" marR="363220" indent="556895">
              <a:lnSpc>
                <a:spcPts val="2100"/>
              </a:lnSpc>
              <a:spcBef>
                <a:spcPts val="495"/>
              </a:spcBef>
            </a:pPr>
            <a:r>
              <a:rPr dirty="0" sz="1800" spc="-140" b="1" i="1">
                <a:solidFill>
                  <a:srgbClr val="FFFFFF"/>
                </a:solidFill>
                <a:latin typeface="Arial"/>
                <a:cs typeface="Arial"/>
              </a:rPr>
              <a:t>№</a:t>
            </a:r>
            <a:r>
              <a:rPr dirty="0" sz="1800" spc="-140" b="1" i="1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r>
              <a:rPr dirty="0" sz="1800" spc="-120" b="1" i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 b="1" i="1">
                <a:solidFill>
                  <a:srgbClr val="FFFFFF"/>
                </a:solidFill>
                <a:latin typeface="Arial"/>
                <a:cs typeface="Arial"/>
              </a:rPr>
              <a:t>сайлау </a:t>
            </a:r>
            <a:r>
              <a:rPr dirty="0" sz="1800" b="1" i="1">
                <a:solidFill>
                  <a:srgbClr val="FFFFFF"/>
                </a:solidFill>
                <a:latin typeface="Arial"/>
                <a:cs typeface="Arial"/>
              </a:rPr>
              <a:t>округінің</a:t>
            </a:r>
            <a:r>
              <a:rPr dirty="0" sz="1800" spc="-7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 b="1" i="1">
                <a:solidFill>
                  <a:srgbClr val="FFFFFF"/>
                </a:solidFill>
                <a:latin typeface="Arial"/>
                <a:cs typeface="Arial"/>
              </a:rPr>
              <a:t>депутаты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2716140" y="7027295"/>
            <a:ext cx="2748280" cy="1361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3820" marR="5080" indent="-71755">
              <a:lnSpc>
                <a:spcPct val="100000"/>
              </a:lnSpc>
              <a:spcBef>
                <a:spcPts val="100"/>
              </a:spcBef>
            </a:pPr>
            <a:r>
              <a:rPr dirty="0" sz="2500" spc="-1745" b="1">
                <a:solidFill>
                  <a:srgbClr val="00FFFF"/>
                </a:solidFill>
                <a:latin typeface="Arial"/>
                <a:cs typeface="Arial"/>
              </a:rPr>
              <a:t>С</a:t>
            </a:r>
            <a:r>
              <a:rPr dirty="0" sz="2500" spc="-1745" b="1">
                <a:solidFill>
                  <a:srgbClr val="FF6D4D"/>
                </a:solidFill>
                <a:latin typeface="Arial"/>
                <a:cs typeface="Arial"/>
              </a:rPr>
              <a:t>С</a:t>
            </a:r>
            <a:r>
              <a:rPr dirty="0" sz="2500" spc="-90" b="1">
                <a:solidFill>
                  <a:srgbClr val="FF00FF"/>
                </a:solidFill>
                <a:latin typeface="Arial"/>
                <a:cs typeface="Arial"/>
              </a:rPr>
              <a:t>С</a:t>
            </a:r>
            <a:r>
              <a:rPr dirty="0" sz="2500" spc="-1340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340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-70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spc="-1535" b="1">
                <a:solidFill>
                  <a:srgbClr val="00FFFF"/>
                </a:solidFill>
                <a:latin typeface="Arial"/>
                <a:cs typeface="Arial"/>
              </a:rPr>
              <a:t>л</a:t>
            </a:r>
            <a:r>
              <a:rPr dirty="0" sz="2500" spc="-1535" b="1">
                <a:solidFill>
                  <a:srgbClr val="FF6D4D"/>
                </a:solidFill>
                <a:latin typeface="Arial"/>
                <a:cs typeface="Arial"/>
              </a:rPr>
              <a:t>л</a:t>
            </a:r>
            <a:r>
              <a:rPr dirty="0" sz="2500" spc="-75" b="1">
                <a:solidFill>
                  <a:srgbClr val="FF00FF"/>
                </a:solidFill>
                <a:latin typeface="Arial"/>
                <a:cs typeface="Arial"/>
              </a:rPr>
              <a:t>л</a:t>
            </a:r>
            <a:r>
              <a:rPr dirty="0" sz="2500" spc="-2085" b="1">
                <a:solidFill>
                  <a:srgbClr val="00FFFF"/>
                </a:solidFill>
                <a:latin typeface="Arial"/>
                <a:cs typeface="Arial"/>
              </a:rPr>
              <a:t>ы</a:t>
            </a:r>
            <a:r>
              <a:rPr dirty="0" sz="2500" spc="-2085" b="1">
                <a:solidFill>
                  <a:srgbClr val="FF6D4D"/>
                </a:solidFill>
                <a:latin typeface="Arial"/>
                <a:cs typeface="Arial"/>
              </a:rPr>
              <a:t>ы</a:t>
            </a:r>
            <a:r>
              <a:rPr dirty="0" sz="2500" spc="-80" b="1">
                <a:solidFill>
                  <a:srgbClr val="FF00FF"/>
                </a:solidFill>
                <a:latin typeface="Arial"/>
                <a:cs typeface="Arial"/>
              </a:rPr>
              <a:t>ы</a:t>
            </a:r>
            <a:r>
              <a:rPr dirty="0" sz="2500" spc="-1200" b="1">
                <a:solidFill>
                  <a:srgbClr val="00FFFF"/>
                </a:solidFill>
                <a:latin typeface="Arial"/>
                <a:cs typeface="Arial"/>
              </a:rPr>
              <a:t>қ</a:t>
            </a:r>
            <a:r>
              <a:rPr dirty="0" sz="2500" spc="-1200" b="1">
                <a:solidFill>
                  <a:srgbClr val="FF6D4D"/>
                </a:solidFill>
                <a:latin typeface="Arial"/>
                <a:cs typeface="Arial"/>
              </a:rPr>
              <a:t>қ</a:t>
            </a:r>
            <a:r>
              <a:rPr dirty="0" sz="2500" spc="-55" b="1">
                <a:solidFill>
                  <a:srgbClr val="FF00FF"/>
                </a:solidFill>
                <a:latin typeface="Arial"/>
                <a:cs typeface="Arial"/>
              </a:rPr>
              <a:t>қ</a:t>
            </a:r>
            <a:r>
              <a:rPr dirty="0" sz="2500" spc="-1475" b="1">
                <a:solidFill>
                  <a:srgbClr val="00FFFF"/>
                </a:solidFill>
                <a:latin typeface="Arial"/>
                <a:cs typeface="Arial"/>
              </a:rPr>
              <a:t>о</a:t>
            </a:r>
            <a:r>
              <a:rPr dirty="0" sz="2500" spc="-1475" b="1">
                <a:solidFill>
                  <a:srgbClr val="FF6D4D"/>
                </a:solidFill>
                <a:latin typeface="Arial"/>
                <a:cs typeface="Arial"/>
              </a:rPr>
              <a:t>о</a:t>
            </a:r>
            <a:r>
              <a:rPr dirty="0" sz="2500" spc="-75" b="1">
                <a:solidFill>
                  <a:srgbClr val="FF00FF"/>
                </a:solidFill>
                <a:latin typeface="Arial"/>
                <a:cs typeface="Arial"/>
              </a:rPr>
              <a:t>о</a:t>
            </a:r>
            <a:r>
              <a:rPr dirty="0" sz="2500" spc="-1480" b="1">
                <a:solidFill>
                  <a:srgbClr val="00FFFF"/>
                </a:solidFill>
                <a:latin typeface="Arial"/>
                <a:cs typeface="Arial"/>
              </a:rPr>
              <a:t>в</a:t>
            </a:r>
            <a:r>
              <a:rPr dirty="0" sz="2500" spc="-1480" b="1">
                <a:solidFill>
                  <a:srgbClr val="FF6D4D"/>
                </a:solidFill>
                <a:latin typeface="Arial"/>
                <a:cs typeface="Arial"/>
              </a:rPr>
              <a:t>в</a:t>
            </a:r>
            <a:r>
              <a:rPr dirty="0" sz="2500" spc="-75" b="1">
                <a:solidFill>
                  <a:srgbClr val="FF00FF"/>
                </a:solidFill>
                <a:latin typeface="Arial"/>
                <a:cs typeface="Arial"/>
              </a:rPr>
              <a:t>в</a:t>
            </a:r>
            <a:r>
              <a:rPr dirty="0" sz="2500" spc="-1340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340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20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spc="-160" b="1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dirty="0" sz="2500" spc="-1700" b="1">
                <a:solidFill>
                  <a:srgbClr val="00FFFF"/>
                </a:solidFill>
                <a:latin typeface="Arial"/>
                <a:cs typeface="Arial"/>
              </a:rPr>
              <a:t>Л</a:t>
            </a:r>
            <a:r>
              <a:rPr dirty="0" sz="2500" spc="-1700" b="1">
                <a:solidFill>
                  <a:srgbClr val="FF6D4D"/>
                </a:solidFill>
                <a:latin typeface="Arial"/>
                <a:cs typeface="Arial"/>
              </a:rPr>
              <a:t>Л</a:t>
            </a:r>
            <a:r>
              <a:rPr dirty="0" sz="2500" spc="-70" b="1">
                <a:solidFill>
                  <a:srgbClr val="FF00FF"/>
                </a:solidFill>
                <a:latin typeface="Arial"/>
                <a:cs typeface="Arial"/>
              </a:rPr>
              <a:t>Л</a:t>
            </a:r>
            <a:r>
              <a:rPr dirty="0" sz="2500" spc="-1410" b="1">
                <a:solidFill>
                  <a:srgbClr val="00FFFF"/>
                </a:solidFill>
                <a:latin typeface="Arial"/>
                <a:cs typeface="Arial"/>
              </a:rPr>
              <a:t>я</a:t>
            </a:r>
            <a:r>
              <a:rPr dirty="0" sz="2500" spc="-1410" b="1">
                <a:solidFill>
                  <a:srgbClr val="FF6D4D"/>
                </a:solidFill>
                <a:latin typeface="Arial"/>
                <a:cs typeface="Arial"/>
              </a:rPr>
              <a:t>я</a:t>
            </a:r>
            <a:r>
              <a:rPr dirty="0" sz="2500" spc="-75" b="1">
                <a:solidFill>
                  <a:srgbClr val="FF00FF"/>
                </a:solidFill>
                <a:latin typeface="Arial"/>
                <a:cs typeface="Arial"/>
              </a:rPr>
              <a:t>я</a:t>
            </a:r>
            <a:r>
              <a:rPr dirty="0" sz="2500" spc="-1185" b="1">
                <a:solidFill>
                  <a:srgbClr val="00FFFF"/>
                </a:solidFill>
                <a:latin typeface="Arial"/>
                <a:cs typeface="Arial"/>
              </a:rPr>
              <a:t>з</a:t>
            </a:r>
            <a:r>
              <a:rPr dirty="0" sz="2500" spc="-1185" b="1">
                <a:solidFill>
                  <a:srgbClr val="FF6D4D"/>
                </a:solidFill>
                <a:latin typeface="Arial"/>
                <a:cs typeface="Arial"/>
              </a:rPr>
              <a:t>з</a:t>
            </a:r>
            <a:r>
              <a:rPr dirty="0" sz="2500" spc="-65" b="1">
                <a:solidFill>
                  <a:srgbClr val="FF00FF"/>
                </a:solidFill>
                <a:latin typeface="Arial"/>
                <a:cs typeface="Arial"/>
              </a:rPr>
              <a:t>з</a:t>
            </a:r>
            <a:r>
              <a:rPr dirty="0" sz="2500" spc="-1410" b="1">
                <a:solidFill>
                  <a:srgbClr val="00FFFF"/>
                </a:solidFill>
                <a:latin typeface="Arial"/>
                <a:cs typeface="Arial"/>
              </a:rPr>
              <a:t>я</a:t>
            </a:r>
            <a:r>
              <a:rPr dirty="0" sz="2500" spc="-1410" b="1">
                <a:solidFill>
                  <a:srgbClr val="FF6D4D"/>
                </a:solidFill>
                <a:latin typeface="Arial"/>
                <a:cs typeface="Arial"/>
              </a:rPr>
              <a:t>я</a:t>
            </a:r>
            <a:r>
              <a:rPr dirty="0" sz="2500" spc="-75" b="1">
                <a:solidFill>
                  <a:srgbClr val="FF00FF"/>
                </a:solidFill>
                <a:latin typeface="Arial"/>
                <a:cs typeface="Arial"/>
              </a:rPr>
              <a:t>я</a:t>
            </a:r>
            <a:r>
              <a:rPr dirty="0" sz="2500" spc="-1180" b="1">
                <a:solidFill>
                  <a:srgbClr val="00FFFF"/>
                </a:solidFill>
                <a:latin typeface="Arial"/>
                <a:cs typeface="Arial"/>
              </a:rPr>
              <a:t>т</a:t>
            </a:r>
            <a:r>
              <a:rPr dirty="0" sz="2500" spc="-1180" b="1">
                <a:solidFill>
                  <a:srgbClr val="FF6D4D"/>
                </a:solidFill>
                <a:latin typeface="Arial"/>
                <a:cs typeface="Arial"/>
              </a:rPr>
              <a:t>т</a:t>
            </a:r>
            <a:r>
              <a:rPr dirty="0" sz="2500" spc="20" b="1">
                <a:solidFill>
                  <a:srgbClr val="FF00FF"/>
                </a:solidFill>
                <a:latin typeface="Arial"/>
                <a:cs typeface="Arial"/>
              </a:rPr>
              <a:t>т</a:t>
            </a:r>
            <a:r>
              <a:rPr dirty="0" sz="2500" spc="625" b="1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dirty="0" sz="2500" spc="-1725" b="1">
                <a:solidFill>
                  <a:srgbClr val="00FFFF"/>
                </a:solidFill>
                <a:latin typeface="Arial"/>
                <a:cs typeface="Arial"/>
              </a:rPr>
              <a:t>И</a:t>
            </a:r>
            <a:r>
              <a:rPr dirty="0" sz="2500" spc="-1725" b="1">
                <a:solidFill>
                  <a:srgbClr val="FF6D4D"/>
                </a:solidFill>
                <a:latin typeface="Arial"/>
                <a:cs typeface="Arial"/>
              </a:rPr>
              <a:t>И</a:t>
            </a:r>
            <a:r>
              <a:rPr dirty="0" sz="2500" spc="-40" b="1">
                <a:solidFill>
                  <a:srgbClr val="FF00FF"/>
                </a:solidFill>
                <a:latin typeface="Arial"/>
                <a:cs typeface="Arial"/>
              </a:rPr>
              <a:t>И</a:t>
            </a:r>
            <a:r>
              <a:rPr dirty="0" sz="2500" spc="-1770" b="1">
                <a:solidFill>
                  <a:srgbClr val="00FFFF"/>
                </a:solidFill>
                <a:latin typeface="Arial"/>
                <a:cs typeface="Arial"/>
              </a:rPr>
              <a:t>м</a:t>
            </a:r>
            <a:r>
              <a:rPr dirty="0" sz="2500" spc="-1770" b="1">
                <a:solidFill>
                  <a:srgbClr val="FF6D4D"/>
                </a:solidFill>
                <a:latin typeface="Arial"/>
                <a:cs typeface="Arial"/>
              </a:rPr>
              <a:t>м</a:t>
            </a:r>
            <a:r>
              <a:rPr dirty="0" sz="2500" spc="-40" b="1">
                <a:solidFill>
                  <a:srgbClr val="FF00FF"/>
                </a:solidFill>
                <a:latin typeface="Arial"/>
                <a:cs typeface="Arial"/>
              </a:rPr>
              <a:t>м</a:t>
            </a:r>
            <a:r>
              <a:rPr dirty="0" sz="2500" spc="-1315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315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-45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spc="-1435" b="1">
                <a:solidFill>
                  <a:srgbClr val="00FFFF"/>
                </a:solidFill>
                <a:latin typeface="Arial"/>
                <a:cs typeface="Arial"/>
              </a:rPr>
              <a:t>н</a:t>
            </a:r>
            <a:r>
              <a:rPr dirty="0" sz="2500" spc="-1435" b="1">
                <a:solidFill>
                  <a:srgbClr val="FF6D4D"/>
                </a:solidFill>
                <a:latin typeface="Arial"/>
                <a:cs typeface="Arial"/>
              </a:rPr>
              <a:t>н</a:t>
            </a:r>
            <a:r>
              <a:rPr dirty="0" sz="2500" spc="-45" b="1">
                <a:solidFill>
                  <a:srgbClr val="FF00FF"/>
                </a:solidFill>
                <a:latin typeface="Arial"/>
                <a:cs typeface="Arial"/>
              </a:rPr>
              <a:t>н</a:t>
            </a:r>
            <a:r>
              <a:rPr dirty="0" sz="2500" spc="-960" b="1">
                <a:solidFill>
                  <a:srgbClr val="00FFFF"/>
                </a:solidFill>
                <a:latin typeface="Arial"/>
                <a:cs typeface="Arial"/>
              </a:rPr>
              <a:t>ғ</a:t>
            </a:r>
            <a:r>
              <a:rPr dirty="0" sz="2500" spc="-960" b="1">
                <a:solidFill>
                  <a:srgbClr val="FF6D4D"/>
                </a:solidFill>
                <a:latin typeface="Arial"/>
                <a:cs typeface="Arial"/>
              </a:rPr>
              <a:t>ғ</a:t>
            </a:r>
            <a:r>
              <a:rPr dirty="0" sz="2500" spc="-40" b="1">
                <a:solidFill>
                  <a:srgbClr val="FF00FF"/>
                </a:solidFill>
                <a:latin typeface="Arial"/>
                <a:cs typeface="Arial"/>
              </a:rPr>
              <a:t>ғ</a:t>
            </a:r>
            <a:r>
              <a:rPr dirty="0" sz="2500" spc="-1315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315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-45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spc="-1510" b="1">
                <a:solidFill>
                  <a:srgbClr val="00FFFF"/>
                </a:solidFill>
                <a:latin typeface="Arial"/>
                <a:cs typeface="Arial"/>
              </a:rPr>
              <a:t>л</a:t>
            </a:r>
            <a:r>
              <a:rPr dirty="0" sz="2500" spc="-1510" b="1">
                <a:solidFill>
                  <a:srgbClr val="FF6D4D"/>
                </a:solidFill>
                <a:latin typeface="Arial"/>
                <a:cs typeface="Arial"/>
              </a:rPr>
              <a:t>л</a:t>
            </a:r>
            <a:r>
              <a:rPr dirty="0" sz="2500" spc="-50" b="1">
                <a:solidFill>
                  <a:srgbClr val="FF00FF"/>
                </a:solidFill>
                <a:latin typeface="Arial"/>
                <a:cs typeface="Arial"/>
              </a:rPr>
              <a:t>л</a:t>
            </a:r>
            <a:r>
              <a:rPr dirty="0" sz="2500" spc="-1455" b="1">
                <a:solidFill>
                  <a:srgbClr val="00FFFF"/>
                </a:solidFill>
                <a:latin typeface="Arial"/>
                <a:cs typeface="Arial"/>
              </a:rPr>
              <a:t>и</a:t>
            </a:r>
            <a:r>
              <a:rPr dirty="0" sz="2500" spc="-1455" b="1">
                <a:solidFill>
                  <a:srgbClr val="FF6D4D"/>
                </a:solidFill>
                <a:latin typeface="Arial"/>
                <a:cs typeface="Arial"/>
              </a:rPr>
              <a:t>и</a:t>
            </a:r>
            <a:r>
              <a:rPr dirty="0" sz="2500" spc="-40" b="1">
                <a:solidFill>
                  <a:srgbClr val="FF00FF"/>
                </a:solidFill>
                <a:latin typeface="Arial"/>
                <a:cs typeface="Arial"/>
              </a:rPr>
              <a:t>и</a:t>
            </a:r>
            <a:r>
              <a:rPr dirty="0" sz="2500" spc="-1175" b="1">
                <a:solidFill>
                  <a:srgbClr val="00FFFF"/>
                </a:solidFill>
                <a:latin typeface="Arial"/>
                <a:cs typeface="Arial"/>
              </a:rPr>
              <a:t>қ</a:t>
            </a:r>
            <a:r>
              <a:rPr dirty="0" sz="2500" spc="-1175" b="1">
                <a:solidFill>
                  <a:srgbClr val="FF6D4D"/>
                </a:solidFill>
                <a:latin typeface="Arial"/>
                <a:cs typeface="Arial"/>
              </a:rPr>
              <a:t>қ</a:t>
            </a:r>
            <a:r>
              <a:rPr dirty="0" sz="2500" spc="-30" b="1">
                <a:solidFill>
                  <a:srgbClr val="FF00FF"/>
                </a:solidFill>
                <a:latin typeface="Arial"/>
                <a:cs typeface="Arial"/>
              </a:rPr>
              <a:t>қ</a:t>
            </a:r>
            <a:r>
              <a:rPr dirty="0" sz="2500" spc="-2060" b="1">
                <a:solidFill>
                  <a:srgbClr val="00FFFF"/>
                </a:solidFill>
                <a:latin typeface="Arial"/>
                <a:cs typeface="Arial"/>
              </a:rPr>
              <a:t>ы</a:t>
            </a:r>
            <a:r>
              <a:rPr dirty="0" sz="2500" spc="-2060" b="1">
                <a:solidFill>
                  <a:srgbClr val="FF6D4D"/>
                </a:solidFill>
                <a:latin typeface="Arial"/>
                <a:cs typeface="Arial"/>
              </a:rPr>
              <a:t>ы</a:t>
            </a:r>
            <a:r>
              <a:rPr dirty="0" sz="2500" spc="-55" b="1">
                <a:solidFill>
                  <a:srgbClr val="FF00FF"/>
                </a:solidFill>
                <a:latin typeface="Arial"/>
                <a:cs typeface="Arial"/>
              </a:rPr>
              <a:t>ы</a:t>
            </a:r>
            <a:r>
              <a:rPr dirty="0" sz="2500" spc="-1160" b="1">
                <a:solidFill>
                  <a:srgbClr val="00FFFF"/>
                </a:solidFill>
                <a:latin typeface="Arial"/>
                <a:cs typeface="Arial"/>
              </a:rPr>
              <a:t>з</a:t>
            </a:r>
            <a:r>
              <a:rPr dirty="0" sz="2500" spc="-1160" b="1">
                <a:solidFill>
                  <a:srgbClr val="FF6D4D"/>
                </a:solidFill>
                <a:latin typeface="Arial"/>
                <a:cs typeface="Arial"/>
              </a:rPr>
              <a:t>з</a:t>
            </a:r>
            <a:r>
              <a:rPr dirty="0" sz="2500" spc="-40" b="1">
                <a:solidFill>
                  <a:srgbClr val="FF00FF"/>
                </a:solidFill>
                <a:latin typeface="Arial"/>
                <a:cs typeface="Arial"/>
              </a:rPr>
              <a:t>з</a:t>
            </a:r>
            <a:r>
              <a:rPr dirty="0" sz="2500" spc="-2060" b="1">
                <a:solidFill>
                  <a:srgbClr val="00FFFF"/>
                </a:solidFill>
                <a:latin typeface="Arial"/>
                <a:cs typeface="Arial"/>
              </a:rPr>
              <a:t>ы</a:t>
            </a:r>
            <a:r>
              <a:rPr dirty="0" sz="2500" spc="-2060" b="1">
                <a:solidFill>
                  <a:srgbClr val="FF6D4D"/>
                </a:solidFill>
                <a:latin typeface="Arial"/>
                <a:cs typeface="Arial"/>
              </a:rPr>
              <a:t>ы</a:t>
            </a:r>
            <a:r>
              <a:rPr dirty="0" sz="2500" spc="45" b="1">
                <a:solidFill>
                  <a:srgbClr val="FF00FF"/>
                </a:solidFill>
                <a:latin typeface="Arial"/>
                <a:cs typeface="Arial"/>
              </a:rPr>
              <a:t>ы</a:t>
            </a:r>
            <a:endParaRPr sz="2500">
              <a:latin typeface="Arial"/>
              <a:cs typeface="Arial"/>
            </a:endParaRPr>
          </a:p>
          <a:p>
            <a:pPr marL="99695" marR="276225" indent="556895">
              <a:lnSpc>
                <a:spcPts val="2100"/>
              </a:lnSpc>
              <a:spcBef>
                <a:spcPts val="375"/>
              </a:spcBef>
            </a:pPr>
            <a:r>
              <a:rPr dirty="0" sz="1800" spc="-140" b="1" i="1">
                <a:solidFill>
                  <a:srgbClr val="FFFFFF"/>
                </a:solidFill>
                <a:latin typeface="Arial"/>
                <a:cs typeface="Arial"/>
              </a:rPr>
              <a:t>№</a:t>
            </a:r>
            <a:r>
              <a:rPr dirty="0" sz="1800" spc="-140" b="1" i="1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r>
              <a:rPr dirty="0" sz="1800" spc="-120" b="1" i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 b="1" i="1">
                <a:solidFill>
                  <a:srgbClr val="FFFFFF"/>
                </a:solidFill>
                <a:latin typeface="Arial"/>
                <a:cs typeface="Arial"/>
              </a:rPr>
              <a:t>сайлау </a:t>
            </a:r>
            <a:r>
              <a:rPr dirty="0" sz="1800" b="1" i="1">
                <a:solidFill>
                  <a:srgbClr val="FFFFFF"/>
                </a:solidFill>
                <a:latin typeface="Arial"/>
                <a:cs typeface="Arial"/>
              </a:rPr>
              <a:t>округінің</a:t>
            </a:r>
            <a:r>
              <a:rPr dirty="0" sz="1800" spc="-7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 b="1" i="1">
                <a:solidFill>
                  <a:srgbClr val="FFFFFF"/>
                </a:solidFill>
                <a:latin typeface="Arial"/>
                <a:cs typeface="Arial"/>
              </a:rPr>
              <a:t>депутаты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2671566" y="8677822"/>
            <a:ext cx="3216910" cy="14268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90880" marR="5080" indent="-678815">
              <a:lnSpc>
                <a:spcPct val="100000"/>
              </a:lnSpc>
              <a:spcBef>
                <a:spcPts val="100"/>
              </a:spcBef>
            </a:pPr>
            <a:r>
              <a:rPr dirty="0" sz="2500" spc="-1725" b="1">
                <a:solidFill>
                  <a:srgbClr val="00FFFF"/>
                </a:solidFill>
                <a:latin typeface="Arial"/>
                <a:cs typeface="Arial"/>
              </a:rPr>
              <a:t>И</a:t>
            </a:r>
            <a:r>
              <a:rPr dirty="0" sz="2500" spc="-1725" b="1">
                <a:solidFill>
                  <a:srgbClr val="FF6D4D"/>
                </a:solidFill>
                <a:latin typeface="Arial"/>
                <a:cs typeface="Arial"/>
              </a:rPr>
              <a:t>И</a:t>
            </a:r>
            <a:r>
              <a:rPr dirty="0" sz="2500" spc="-40" b="1">
                <a:solidFill>
                  <a:srgbClr val="FF00FF"/>
                </a:solidFill>
                <a:latin typeface="Arial"/>
                <a:cs typeface="Arial"/>
              </a:rPr>
              <a:t>И</a:t>
            </a:r>
            <a:r>
              <a:rPr dirty="0" sz="2500" spc="-2010" b="1">
                <a:solidFill>
                  <a:srgbClr val="00FFFF"/>
                </a:solidFill>
                <a:latin typeface="Arial"/>
                <a:cs typeface="Arial"/>
              </a:rPr>
              <a:t>ш</a:t>
            </a:r>
            <a:r>
              <a:rPr dirty="0" sz="2500" spc="-2010" b="1">
                <a:solidFill>
                  <a:srgbClr val="FF6D4D"/>
                </a:solidFill>
                <a:latin typeface="Arial"/>
                <a:cs typeface="Arial"/>
              </a:rPr>
              <a:t>ш</a:t>
            </a:r>
            <a:r>
              <a:rPr dirty="0" sz="2500" spc="-40" b="1">
                <a:solidFill>
                  <a:srgbClr val="FF00FF"/>
                </a:solidFill>
                <a:latin typeface="Arial"/>
                <a:cs typeface="Arial"/>
              </a:rPr>
              <a:t>ш</a:t>
            </a:r>
            <a:r>
              <a:rPr dirty="0" sz="2500" spc="-1155" b="1">
                <a:solidFill>
                  <a:srgbClr val="00FFFF"/>
                </a:solidFill>
                <a:latin typeface="Arial"/>
                <a:cs typeface="Arial"/>
              </a:rPr>
              <a:t>т</a:t>
            </a:r>
            <a:r>
              <a:rPr dirty="0" sz="2500" spc="-1155" b="1">
                <a:solidFill>
                  <a:srgbClr val="FF6D4D"/>
                </a:solidFill>
                <a:latin typeface="Arial"/>
                <a:cs typeface="Arial"/>
              </a:rPr>
              <a:t>т</a:t>
            </a:r>
            <a:r>
              <a:rPr dirty="0" sz="2500" spc="-40" b="1">
                <a:solidFill>
                  <a:srgbClr val="FF00FF"/>
                </a:solidFill>
                <a:latin typeface="Arial"/>
                <a:cs typeface="Arial"/>
              </a:rPr>
              <a:t>т</a:t>
            </a:r>
            <a:r>
              <a:rPr dirty="0" sz="2500" spc="-1455" b="1">
                <a:solidFill>
                  <a:srgbClr val="00FFFF"/>
                </a:solidFill>
                <a:latin typeface="Arial"/>
                <a:cs typeface="Arial"/>
              </a:rPr>
              <a:t>и</a:t>
            </a:r>
            <a:r>
              <a:rPr dirty="0" sz="2500" spc="-1455" b="1">
                <a:solidFill>
                  <a:srgbClr val="FF6D4D"/>
                </a:solidFill>
                <a:latin typeface="Arial"/>
                <a:cs typeface="Arial"/>
              </a:rPr>
              <a:t>и</a:t>
            </a:r>
            <a:r>
              <a:rPr dirty="0" sz="2500" spc="-40" b="1">
                <a:solidFill>
                  <a:srgbClr val="FF00FF"/>
                </a:solidFill>
                <a:latin typeface="Arial"/>
                <a:cs typeface="Arial"/>
              </a:rPr>
              <a:t>и</a:t>
            </a:r>
            <a:r>
              <a:rPr dirty="0" sz="2500" spc="-1455" b="1">
                <a:solidFill>
                  <a:srgbClr val="00FFFF"/>
                </a:solidFill>
                <a:latin typeface="Arial"/>
                <a:cs typeface="Arial"/>
              </a:rPr>
              <a:t>р</a:t>
            </a:r>
            <a:r>
              <a:rPr dirty="0" sz="2500" spc="-1455" b="1">
                <a:solidFill>
                  <a:srgbClr val="FF6D4D"/>
                </a:solidFill>
                <a:latin typeface="Arial"/>
                <a:cs typeface="Arial"/>
              </a:rPr>
              <a:t>р</a:t>
            </a:r>
            <a:r>
              <a:rPr dirty="0" sz="2500" spc="-50" b="1">
                <a:solidFill>
                  <a:srgbClr val="FF00FF"/>
                </a:solidFill>
                <a:latin typeface="Arial"/>
                <a:cs typeface="Arial"/>
              </a:rPr>
              <a:t>р</a:t>
            </a:r>
            <a:r>
              <a:rPr dirty="0" sz="2500" spc="-1385" b="1">
                <a:solidFill>
                  <a:srgbClr val="00FFFF"/>
                </a:solidFill>
                <a:latin typeface="Arial"/>
                <a:cs typeface="Arial"/>
              </a:rPr>
              <a:t>я</a:t>
            </a:r>
            <a:r>
              <a:rPr dirty="0" sz="2500" spc="-1385" b="1">
                <a:solidFill>
                  <a:srgbClr val="FF6D4D"/>
                </a:solidFill>
                <a:latin typeface="Arial"/>
                <a:cs typeface="Arial"/>
              </a:rPr>
              <a:t>я</a:t>
            </a:r>
            <a:r>
              <a:rPr dirty="0" sz="2500" spc="-50" b="1">
                <a:solidFill>
                  <a:srgbClr val="FF00FF"/>
                </a:solidFill>
                <a:latin typeface="Arial"/>
                <a:cs typeface="Arial"/>
              </a:rPr>
              <a:t>я</a:t>
            </a:r>
            <a:r>
              <a:rPr dirty="0" sz="2500" spc="-1180" b="1">
                <a:solidFill>
                  <a:srgbClr val="00FFFF"/>
                </a:solidFill>
                <a:latin typeface="Arial"/>
                <a:cs typeface="Arial"/>
              </a:rPr>
              <a:t>к</a:t>
            </a:r>
            <a:r>
              <a:rPr dirty="0" sz="2500" spc="-1180" b="1">
                <a:solidFill>
                  <a:srgbClr val="FF6D4D"/>
                </a:solidFill>
                <a:latin typeface="Arial"/>
                <a:cs typeface="Arial"/>
              </a:rPr>
              <a:t>к</a:t>
            </a:r>
            <a:r>
              <a:rPr dirty="0" sz="2500" spc="-35" b="1">
                <a:solidFill>
                  <a:srgbClr val="FF00FF"/>
                </a:solidFill>
                <a:latin typeface="Arial"/>
                <a:cs typeface="Arial"/>
              </a:rPr>
              <a:t>к</a:t>
            </a:r>
            <a:r>
              <a:rPr dirty="0" sz="2500" spc="-1450" b="1">
                <a:solidFill>
                  <a:srgbClr val="00FFFF"/>
                </a:solidFill>
                <a:latin typeface="Arial"/>
                <a:cs typeface="Arial"/>
              </a:rPr>
              <a:t>о</a:t>
            </a:r>
            <a:r>
              <a:rPr dirty="0" sz="2500" spc="-1450" b="1">
                <a:solidFill>
                  <a:srgbClr val="FF6D4D"/>
                </a:solidFill>
                <a:latin typeface="Arial"/>
                <a:cs typeface="Arial"/>
              </a:rPr>
              <a:t>о</a:t>
            </a:r>
            <a:r>
              <a:rPr dirty="0" sz="2500" spc="-50" b="1">
                <a:solidFill>
                  <a:srgbClr val="FF00FF"/>
                </a:solidFill>
                <a:latin typeface="Arial"/>
                <a:cs typeface="Arial"/>
              </a:rPr>
              <a:t>о</a:t>
            </a:r>
            <a:r>
              <a:rPr dirty="0" sz="2500" spc="-1455" b="1">
                <a:solidFill>
                  <a:srgbClr val="00FFFF"/>
                </a:solidFill>
                <a:latin typeface="Arial"/>
                <a:cs typeface="Arial"/>
              </a:rPr>
              <a:t>в</a:t>
            </a:r>
            <a:r>
              <a:rPr dirty="0" sz="2500" spc="-1455" b="1">
                <a:solidFill>
                  <a:srgbClr val="FF6D4D"/>
                </a:solidFill>
                <a:latin typeface="Arial"/>
                <a:cs typeface="Arial"/>
              </a:rPr>
              <a:t>в</a:t>
            </a:r>
            <a:r>
              <a:rPr dirty="0" sz="2500" spc="45" b="1">
                <a:solidFill>
                  <a:srgbClr val="FF00FF"/>
                </a:solidFill>
                <a:latin typeface="Arial"/>
                <a:cs typeface="Arial"/>
              </a:rPr>
              <a:t>в</a:t>
            </a:r>
            <a:r>
              <a:rPr dirty="0" sz="2500" spc="20" b="1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dirty="0" sz="2500" spc="-1630" b="1">
                <a:solidFill>
                  <a:srgbClr val="00FFFF"/>
                </a:solidFill>
                <a:latin typeface="Arial"/>
                <a:cs typeface="Arial"/>
              </a:rPr>
              <a:t>Р</a:t>
            </a:r>
            <a:r>
              <a:rPr dirty="0" sz="2500" spc="-1630" b="1">
                <a:solidFill>
                  <a:srgbClr val="FF6D4D"/>
                </a:solidFill>
                <a:latin typeface="Arial"/>
                <a:cs typeface="Arial"/>
              </a:rPr>
              <a:t>Р</a:t>
            </a:r>
            <a:r>
              <a:rPr dirty="0" sz="2500" spc="-110" b="1">
                <a:solidFill>
                  <a:srgbClr val="FF00FF"/>
                </a:solidFill>
                <a:latin typeface="Arial"/>
                <a:cs typeface="Arial"/>
              </a:rPr>
              <a:t>Р</a:t>
            </a:r>
            <a:r>
              <a:rPr dirty="0" sz="2500" spc="-1360" b="1">
                <a:solidFill>
                  <a:srgbClr val="00FFFF"/>
                </a:solidFill>
                <a:latin typeface="Arial"/>
                <a:cs typeface="Arial"/>
              </a:rPr>
              <a:t>у</a:t>
            </a:r>
            <a:r>
              <a:rPr dirty="0" sz="2500" spc="-1360" b="1">
                <a:solidFill>
                  <a:srgbClr val="FF6D4D"/>
                </a:solidFill>
                <a:latin typeface="Arial"/>
                <a:cs typeface="Arial"/>
              </a:rPr>
              <a:t>у</a:t>
            </a:r>
            <a:r>
              <a:rPr dirty="0" sz="2500" spc="-100" b="1">
                <a:solidFill>
                  <a:srgbClr val="FF00FF"/>
                </a:solidFill>
                <a:latin typeface="Arial"/>
                <a:cs typeface="Arial"/>
              </a:rPr>
              <a:t>у</a:t>
            </a:r>
            <a:r>
              <a:rPr dirty="0" sz="2500" spc="-1355" b="1">
                <a:solidFill>
                  <a:srgbClr val="00FFFF"/>
                </a:solidFill>
                <a:latin typeface="Arial"/>
                <a:cs typeface="Arial"/>
              </a:rPr>
              <a:t>с</a:t>
            </a:r>
            <a:r>
              <a:rPr dirty="0" sz="2500" spc="-1355" b="1">
                <a:solidFill>
                  <a:srgbClr val="FF6D4D"/>
                </a:solidFill>
                <a:latin typeface="Arial"/>
                <a:cs typeface="Arial"/>
              </a:rPr>
              <a:t>с</a:t>
            </a:r>
            <a:r>
              <a:rPr dirty="0" sz="2500" spc="-110" b="1">
                <a:solidFill>
                  <a:srgbClr val="FF00FF"/>
                </a:solidFill>
                <a:latin typeface="Arial"/>
                <a:cs typeface="Arial"/>
              </a:rPr>
              <a:t>с</a:t>
            </a:r>
            <a:r>
              <a:rPr dirty="0" sz="2500" spc="-1560" b="1">
                <a:solidFill>
                  <a:srgbClr val="00FFFF"/>
                </a:solidFill>
                <a:latin typeface="Arial"/>
                <a:cs typeface="Arial"/>
              </a:rPr>
              <a:t>л</a:t>
            </a:r>
            <a:r>
              <a:rPr dirty="0" sz="2500" spc="-1560" b="1">
                <a:solidFill>
                  <a:srgbClr val="FF6D4D"/>
                </a:solidFill>
                <a:latin typeface="Arial"/>
                <a:cs typeface="Arial"/>
              </a:rPr>
              <a:t>л</a:t>
            </a:r>
            <a:r>
              <a:rPr dirty="0" sz="2500" spc="-100" b="1">
                <a:solidFill>
                  <a:srgbClr val="FF00FF"/>
                </a:solidFill>
                <a:latin typeface="Arial"/>
                <a:cs typeface="Arial"/>
              </a:rPr>
              <a:t>л</a:t>
            </a:r>
            <a:r>
              <a:rPr dirty="0" sz="2500" spc="-1365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365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-95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spc="-1485" b="1">
                <a:solidFill>
                  <a:srgbClr val="00FFFF"/>
                </a:solidFill>
                <a:latin typeface="Arial"/>
                <a:cs typeface="Arial"/>
              </a:rPr>
              <a:t>н</a:t>
            </a:r>
            <a:r>
              <a:rPr dirty="0" sz="2500" spc="-1485" b="1">
                <a:solidFill>
                  <a:srgbClr val="FF6D4D"/>
                </a:solidFill>
                <a:latin typeface="Arial"/>
                <a:cs typeface="Arial"/>
              </a:rPr>
              <a:t>н</a:t>
            </a:r>
            <a:r>
              <a:rPr dirty="0" sz="2500" spc="-5" b="1">
                <a:solidFill>
                  <a:srgbClr val="FF00FF"/>
                </a:solidFill>
                <a:latin typeface="Arial"/>
                <a:cs typeface="Arial"/>
              </a:rPr>
              <a:t>н</a:t>
            </a:r>
            <a:r>
              <a:rPr dirty="0" sz="2500" spc="625" b="1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dirty="0" sz="2500" spc="-1739" b="1">
                <a:solidFill>
                  <a:srgbClr val="00FFFF"/>
                </a:solidFill>
                <a:latin typeface="Arial"/>
                <a:cs typeface="Arial"/>
              </a:rPr>
              <a:t>И</a:t>
            </a:r>
            <a:r>
              <a:rPr dirty="0" sz="2500" spc="-1739" b="1">
                <a:solidFill>
                  <a:srgbClr val="FF6D4D"/>
                </a:solidFill>
                <a:latin typeface="Arial"/>
                <a:cs typeface="Arial"/>
              </a:rPr>
              <a:t>И</a:t>
            </a:r>
            <a:r>
              <a:rPr dirty="0" sz="2500" spc="-55" b="1">
                <a:solidFill>
                  <a:srgbClr val="FF00FF"/>
                </a:solidFill>
                <a:latin typeface="Arial"/>
                <a:cs typeface="Arial"/>
              </a:rPr>
              <a:t>И</a:t>
            </a:r>
            <a:r>
              <a:rPr dirty="0" sz="2500" spc="-1525" b="1">
                <a:solidFill>
                  <a:srgbClr val="00FFFF"/>
                </a:solidFill>
                <a:latin typeface="Arial"/>
                <a:cs typeface="Arial"/>
              </a:rPr>
              <a:t>д</a:t>
            </a:r>
            <a:r>
              <a:rPr dirty="0" sz="2500" spc="-1525" b="1">
                <a:solidFill>
                  <a:srgbClr val="FF6D4D"/>
                </a:solidFill>
                <a:latin typeface="Arial"/>
                <a:cs typeface="Arial"/>
              </a:rPr>
              <a:t>д</a:t>
            </a:r>
            <a:r>
              <a:rPr dirty="0" sz="2500" spc="-65" b="1">
                <a:solidFill>
                  <a:srgbClr val="FF00FF"/>
                </a:solidFill>
                <a:latin typeface="Arial"/>
                <a:cs typeface="Arial"/>
              </a:rPr>
              <a:t>д</a:t>
            </a:r>
            <a:r>
              <a:rPr dirty="0" sz="2500" spc="-1470" b="1">
                <a:solidFill>
                  <a:srgbClr val="00FFFF"/>
                </a:solidFill>
                <a:latin typeface="Arial"/>
                <a:cs typeface="Arial"/>
              </a:rPr>
              <a:t>р</a:t>
            </a:r>
            <a:r>
              <a:rPr dirty="0" sz="2500" spc="-1470" b="1">
                <a:solidFill>
                  <a:srgbClr val="FF6D4D"/>
                </a:solidFill>
                <a:latin typeface="Arial"/>
                <a:cs typeface="Arial"/>
              </a:rPr>
              <a:t>р</a:t>
            </a:r>
            <a:r>
              <a:rPr dirty="0" sz="2500" spc="-65" b="1">
                <a:solidFill>
                  <a:srgbClr val="FF00FF"/>
                </a:solidFill>
                <a:latin typeface="Arial"/>
                <a:cs typeface="Arial"/>
              </a:rPr>
              <a:t>р</a:t>
            </a:r>
            <a:r>
              <a:rPr dirty="0" sz="2500" spc="-1470" b="1">
                <a:solidFill>
                  <a:srgbClr val="00FFFF"/>
                </a:solidFill>
                <a:latin typeface="Arial"/>
                <a:cs typeface="Arial"/>
              </a:rPr>
              <a:t>и</a:t>
            </a:r>
            <a:r>
              <a:rPr dirty="0" sz="2500" spc="-1470" b="1">
                <a:solidFill>
                  <a:srgbClr val="FF6D4D"/>
                </a:solidFill>
                <a:latin typeface="Arial"/>
                <a:cs typeface="Arial"/>
              </a:rPr>
              <a:t>и</a:t>
            </a:r>
            <a:r>
              <a:rPr dirty="0" sz="2500" spc="-55" b="1">
                <a:solidFill>
                  <a:srgbClr val="FF00FF"/>
                </a:solidFill>
                <a:latin typeface="Arial"/>
                <a:cs typeface="Arial"/>
              </a:rPr>
              <a:t>и</a:t>
            </a:r>
            <a:r>
              <a:rPr dirty="0" sz="2500" spc="-1320" b="1">
                <a:solidFill>
                  <a:srgbClr val="00FFFF"/>
                </a:solidFill>
                <a:latin typeface="Arial"/>
                <a:cs typeface="Arial"/>
              </a:rPr>
              <a:t>с</a:t>
            </a:r>
            <a:r>
              <a:rPr dirty="0" sz="2500" spc="-1320" b="1">
                <a:solidFill>
                  <a:srgbClr val="FF6D4D"/>
                </a:solidFill>
                <a:latin typeface="Arial"/>
                <a:cs typeface="Arial"/>
              </a:rPr>
              <a:t>с</a:t>
            </a:r>
            <a:r>
              <a:rPr dirty="0" sz="2500" spc="-75" b="1">
                <a:solidFill>
                  <a:srgbClr val="FF00FF"/>
                </a:solidFill>
                <a:latin typeface="Arial"/>
                <a:cs typeface="Arial"/>
              </a:rPr>
              <a:t>с</a:t>
            </a:r>
            <a:r>
              <a:rPr dirty="0" sz="2500" spc="-1465" b="1">
                <a:solidFill>
                  <a:srgbClr val="00FFFF"/>
                </a:solidFill>
                <a:latin typeface="Arial"/>
                <a:cs typeface="Arial"/>
              </a:rPr>
              <a:t>о</a:t>
            </a:r>
            <a:r>
              <a:rPr dirty="0" sz="2500" spc="-1465" b="1">
                <a:solidFill>
                  <a:srgbClr val="FF6D4D"/>
                </a:solidFill>
                <a:latin typeface="Arial"/>
                <a:cs typeface="Arial"/>
              </a:rPr>
              <a:t>о</a:t>
            </a:r>
            <a:r>
              <a:rPr dirty="0" sz="2500" spc="-65" b="1">
                <a:solidFill>
                  <a:srgbClr val="FF00FF"/>
                </a:solidFill>
                <a:latin typeface="Arial"/>
                <a:cs typeface="Arial"/>
              </a:rPr>
              <a:t>о</a:t>
            </a:r>
            <a:r>
              <a:rPr dirty="0" sz="2500" spc="-1470" b="1">
                <a:solidFill>
                  <a:srgbClr val="00FFFF"/>
                </a:solidFill>
                <a:latin typeface="Arial"/>
                <a:cs typeface="Arial"/>
              </a:rPr>
              <a:t>в</a:t>
            </a:r>
            <a:r>
              <a:rPr dirty="0" sz="2500" spc="-1470" b="1">
                <a:solidFill>
                  <a:srgbClr val="FF6D4D"/>
                </a:solidFill>
                <a:latin typeface="Arial"/>
                <a:cs typeface="Arial"/>
              </a:rPr>
              <a:t>в</a:t>
            </a:r>
            <a:r>
              <a:rPr dirty="0" sz="2500" spc="-65" b="1">
                <a:solidFill>
                  <a:srgbClr val="FF00FF"/>
                </a:solidFill>
                <a:latin typeface="Arial"/>
                <a:cs typeface="Arial"/>
              </a:rPr>
              <a:t>в</a:t>
            </a:r>
            <a:r>
              <a:rPr dirty="0" sz="2500" spc="-1470" b="1">
                <a:solidFill>
                  <a:srgbClr val="00FFFF"/>
                </a:solidFill>
                <a:latin typeface="Arial"/>
                <a:cs typeface="Arial"/>
              </a:rPr>
              <a:t>и</a:t>
            </a:r>
            <a:r>
              <a:rPr dirty="0" sz="2500" spc="-1470" b="1">
                <a:solidFill>
                  <a:srgbClr val="FF6D4D"/>
                </a:solidFill>
                <a:latin typeface="Arial"/>
                <a:cs typeface="Arial"/>
              </a:rPr>
              <a:t>и</a:t>
            </a:r>
            <a:r>
              <a:rPr dirty="0" sz="2500" spc="-55" b="1">
                <a:solidFill>
                  <a:srgbClr val="FF00FF"/>
                </a:solidFill>
                <a:latin typeface="Arial"/>
                <a:cs typeface="Arial"/>
              </a:rPr>
              <a:t>и</a:t>
            </a:r>
            <a:r>
              <a:rPr dirty="0" sz="2500" spc="-1385" b="1">
                <a:solidFill>
                  <a:srgbClr val="00FFFF"/>
                </a:solidFill>
                <a:latin typeface="Arial"/>
                <a:cs typeface="Arial"/>
              </a:rPr>
              <a:t>ч</a:t>
            </a:r>
            <a:r>
              <a:rPr dirty="0" sz="2500" spc="-1385" b="1">
                <a:solidFill>
                  <a:srgbClr val="FF6D4D"/>
                </a:solidFill>
                <a:latin typeface="Arial"/>
                <a:cs typeface="Arial"/>
              </a:rPr>
              <a:t>ч</a:t>
            </a:r>
            <a:r>
              <a:rPr dirty="0" sz="2500" spc="30" b="1">
                <a:solidFill>
                  <a:srgbClr val="FF00FF"/>
                </a:solidFill>
                <a:latin typeface="Arial"/>
                <a:cs typeface="Arial"/>
              </a:rPr>
              <a:t>ч</a:t>
            </a:r>
            <a:endParaRPr sz="2500">
              <a:latin typeface="Arial"/>
              <a:cs typeface="Arial"/>
            </a:endParaRPr>
          </a:p>
          <a:p>
            <a:pPr marL="274955" marR="570230" indent="556895">
              <a:lnSpc>
                <a:spcPts val="2100"/>
              </a:lnSpc>
              <a:spcBef>
                <a:spcPts val="895"/>
              </a:spcBef>
            </a:pPr>
            <a:r>
              <a:rPr dirty="0" sz="1800" spc="-140" b="1" i="1">
                <a:solidFill>
                  <a:srgbClr val="FFFFFF"/>
                </a:solidFill>
                <a:latin typeface="Arial"/>
                <a:cs typeface="Arial"/>
              </a:rPr>
              <a:t>№</a:t>
            </a:r>
            <a:r>
              <a:rPr dirty="0" sz="1800" spc="-140" b="1" i="1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r>
              <a:rPr dirty="0" sz="1800" spc="-120" b="1" i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 b="1" i="1">
                <a:solidFill>
                  <a:srgbClr val="FFFFFF"/>
                </a:solidFill>
                <a:latin typeface="Arial"/>
                <a:cs typeface="Arial"/>
              </a:rPr>
              <a:t>сайлау </a:t>
            </a:r>
            <a:r>
              <a:rPr dirty="0" sz="1800" b="1" i="1">
                <a:solidFill>
                  <a:srgbClr val="FFFFFF"/>
                </a:solidFill>
                <a:latin typeface="Arial"/>
                <a:cs typeface="Arial"/>
              </a:rPr>
              <a:t>округінің</a:t>
            </a:r>
            <a:r>
              <a:rPr dirty="0" sz="1800" spc="-7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 b="1" i="1">
                <a:solidFill>
                  <a:srgbClr val="FFFFFF"/>
                </a:solidFill>
                <a:latin typeface="Arial"/>
                <a:cs typeface="Arial"/>
              </a:rPr>
              <a:t>депутаты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13600038" y="1536638"/>
            <a:ext cx="2987040" cy="14268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01675" marR="5080" indent="-689610">
              <a:lnSpc>
                <a:spcPct val="100000"/>
              </a:lnSpc>
              <a:spcBef>
                <a:spcPts val="100"/>
              </a:spcBef>
            </a:pPr>
            <a:r>
              <a:rPr dirty="0" sz="2500" spc="-1714" b="1">
                <a:solidFill>
                  <a:srgbClr val="00FFFF"/>
                </a:solidFill>
                <a:latin typeface="Arial"/>
                <a:cs typeface="Arial"/>
              </a:rPr>
              <a:t>Д</a:t>
            </a:r>
            <a:r>
              <a:rPr dirty="0" sz="2500" spc="-1714" b="1">
                <a:solidFill>
                  <a:srgbClr val="FF6D4D"/>
                </a:solidFill>
                <a:latin typeface="Arial"/>
                <a:cs typeface="Arial"/>
              </a:rPr>
              <a:t>Д</a:t>
            </a:r>
            <a:r>
              <a:rPr dirty="0" sz="2500" spc="-60" b="1">
                <a:solidFill>
                  <a:srgbClr val="FF00FF"/>
                </a:solidFill>
                <a:latin typeface="Arial"/>
                <a:cs typeface="Arial"/>
              </a:rPr>
              <a:t>Д</a:t>
            </a:r>
            <a:r>
              <a:rPr dirty="0" sz="2500" spc="-1725" b="1">
                <a:solidFill>
                  <a:srgbClr val="00FFFF"/>
                </a:solidFill>
                <a:latin typeface="Arial"/>
                <a:cs typeface="Arial"/>
              </a:rPr>
              <a:t>ж</a:t>
            </a:r>
            <a:r>
              <a:rPr dirty="0" sz="2500" spc="-1725" b="1">
                <a:solidFill>
                  <a:srgbClr val="FF6D4D"/>
                </a:solidFill>
                <a:latin typeface="Arial"/>
                <a:cs typeface="Arial"/>
              </a:rPr>
              <a:t>ж</a:t>
            </a:r>
            <a:r>
              <a:rPr dirty="0" sz="2500" spc="-50" b="1">
                <a:solidFill>
                  <a:srgbClr val="FF00FF"/>
                </a:solidFill>
                <a:latin typeface="Arial"/>
                <a:cs typeface="Arial"/>
              </a:rPr>
              <a:t>ж</a:t>
            </a:r>
            <a:r>
              <a:rPr dirty="0" sz="2500" spc="-1330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330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-60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spc="-1470" b="1">
                <a:solidFill>
                  <a:srgbClr val="00FFFF"/>
                </a:solidFill>
                <a:latin typeface="Arial"/>
                <a:cs typeface="Arial"/>
              </a:rPr>
              <a:t>р</a:t>
            </a:r>
            <a:r>
              <a:rPr dirty="0" sz="2500" spc="-1470" b="1">
                <a:solidFill>
                  <a:srgbClr val="FF6D4D"/>
                </a:solidFill>
                <a:latin typeface="Arial"/>
                <a:cs typeface="Arial"/>
              </a:rPr>
              <a:t>р</a:t>
            </a:r>
            <a:r>
              <a:rPr dirty="0" sz="2500" spc="-65" b="1">
                <a:solidFill>
                  <a:srgbClr val="FF00FF"/>
                </a:solidFill>
                <a:latin typeface="Arial"/>
                <a:cs typeface="Arial"/>
              </a:rPr>
              <a:t>р</a:t>
            </a:r>
            <a:r>
              <a:rPr dirty="0" sz="2500" spc="-1525" b="1">
                <a:solidFill>
                  <a:srgbClr val="00FFFF"/>
                </a:solidFill>
                <a:latin typeface="Arial"/>
                <a:cs typeface="Arial"/>
              </a:rPr>
              <a:t>л</a:t>
            </a:r>
            <a:r>
              <a:rPr dirty="0" sz="2500" spc="-1525" b="1">
                <a:solidFill>
                  <a:srgbClr val="FF6D4D"/>
                </a:solidFill>
                <a:latin typeface="Arial"/>
                <a:cs typeface="Arial"/>
              </a:rPr>
              <a:t>л</a:t>
            </a:r>
            <a:r>
              <a:rPr dirty="0" sz="2500" spc="-65" b="1">
                <a:solidFill>
                  <a:srgbClr val="FF00FF"/>
                </a:solidFill>
                <a:latin typeface="Arial"/>
                <a:cs typeface="Arial"/>
              </a:rPr>
              <a:t>л</a:t>
            </a:r>
            <a:r>
              <a:rPr dirty="0" sz="2500" spc="-1330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330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-60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spc="-1325" b="1">
                <a:solidFill>
                  <a:srgbClr val="00FFFF"/>
                </a:solidFill>
                <a:latin typeface="Arial"/>
                <a:cs typeface="Arial"/>
              </a:rPr>
              <a:t>е</a:t>
            </a:r>
            <a:r>
              <a:rPr dirty="0" sz="2500" spc="-1325" b="1">
                <a:solidFill>
                  <a:srgbClr val="FF6D4D"/>
                </a:solidFill>
                <a:latin typeface="Arial"/>
                <a:cs typeface="Arial"/>
              </a:rPr>
              <a:t>е</a:t>
            </a:r>
            <a:r>
              <a:rPr dirty="0" sz="2500" spc="-60" b="1">
                <a:solidFill>
                  <a:srgbClr val="FF00FF"/>
                </a:solidFill>
                <a:latin typeface="Arial"/>
                <a:cs typeface="Arial"/>
              </a:rPr>
              <a:t>е</a:t>
            </a:r>
            <a:r>
              <a:rPr dirty="0" sz="2500" spc="-1470" b="1">
                <a:solidFill>
                  <a:srgbClr val="00FFFF"/>
                </a:solidFill>
                <a:latin typeface="Arial"/>
                <a:cs typeface="Arial"/>
              </a:rPr>
              <a:t>в</a:t>
            </a:r>
            <a:r>
              <a:rPr dirty="0" sz="2500" spc="-1470" b="1">
                <a:solidFill>
                  <a:srgbClr val="FF6D4D"/>
                </a:solidFill>
                <a:latin typeface="Arial"/>
                <a:cs typeface="Arial"/>
              </a:rPr>
              <a:t>в</a:t>
            </a:r>
            <a:r>
              <a:rPr dirty="0" sz="2500" spc="30" b="1">
                <a:solidFill>
                  <a:srgbClr val="FF00FF"/>
                </a:solidFill>
                <a:latin typeface="Arial"/>
                <a:cs typeface="Arial"/>
              </a:rPr>
              <a:t>в</a:t>
            </a:r>
            <a:r>
              <a:rPr dirty="0" sz="2500" spc="20" b="1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dirty="0" sz="2500" spc="-1610" b="1">
                <a:solidFill>
                  <a:srgbClr val="00FFFF"/>
                </a:solidFill>
                <a:latin typeface="Arial"/>
                <a:cs typeface="Arial"/>
              </a:rPr>
              <a:t>Р</a:t>
            </a:r>
            <a:r>
              <a:rPr dirty="0" sz="2500" spc="-1610" b="1">
                <a:solidFill>
                  <a:srgbClr val="FF6D4D"/>
                </a:solidFill>
                <a:latin typeface="Arial"/>
                <a:cs typeface="Arial"/>
              </a:rPr>
              <a:t>Р</a:t>
            </a:r>
            <a:r>
              <a:rPr dirty="0" sz="2500" spc="-90" b="1">
                <a:solidFill>
                  <a:srgbClr val="FF00FF"/>
                </a:solidFill>
                <a:latin typeface="Arial"/>
                <a:cs typeface="Arial"/>
              </a:rPr>
              <a:t>Р</a:t>
            </a:r>
            <a:r>
              <a:rPr dirty="0" sz="2500" spc="-1340" b="1">
                <a:solidFill>
                  <a:srgbClr val="00FFFF"/>
                </a:solidFill>
                <a:latin typeface="Arial"/>
                <a:cs typeface="Arial"/>
              </a:rPr>
              <a:t>у</a:t>
            </a:r>
            <a:r>
              <a:rPr dirty="0" sz="2500" spc="-1340" b="1">
                <a:solidFill>
                  <a:srgbClr val="FF6D4D"/>
                </a:solidFill>
                <a:latin typeface="Arial"/>
                <a:cs typeface="Arial"/>
              </a:rPr>
              <a:t>у</a:t>
            </a:r>
            <a:r>
              <a:rPr dirty="0" sz="2500" spc="-80" b="1">
                <a:solidFill>
                  <a:srgbClr val="FF00FF"/>
                </a:solidFill>
                <a:latin typeface="Arial"/>
                <a:cs typeface="Arial"/>
              </a:rPr>
              <a:t>у</a:t>
            </a:r>
            <a:r>
              <a:rPr dirty="0" sz="2500" spc="-1335" b="1">
                <a:solidFill>
                  <a:srgbClr val="00FFFF"/>
                </a:solidFill>
                <a:latin typeface="Arial"/>
                <a:cs typeface="Arial"/>
              </a:rPr>
              <a:t>с</a:t>
            </a:r>
            <a:r>
              <a:rPr dirty="0" sz="2500" spc="-1335" b="1">
                <a:solidFill>
                  <a:srgbClr val="FF6D4D"/>
                </a:solidFill>
                <a:latin typeface="Arial"/>
                <a:cs typeface="Arial"/>
              </a:rPr>
              <a:t>с</a:t>
            </a:r>
            <a:r>
              <a:rPr dirty="0" sz="2500" spc="-90" b="1">
                <a:solidFill>
                  <a:srgbClr val="FF00FF"/>
                </a:solidFill>
                <a:latin typeface="Arial"/>
                <a:cs typeface="Arial"/>
              </a:rPr>
              <a:t>с</a:t>
            </a:r>
            <a:r>
              <a:rPr dirty="0" sz="2500" spc="-1185" b="1">
                <a:solidFill>
                  <a:srgbClr val="00FFFF"/>
                </a:solidFill>
                <a:latin typeface="Arial"/>
                <a:cs typeface="Arial"/>
              </a:rPr>
              <a:t>т</a:t>
            </a:r>
            <a:r>
              <a:rPr dirty="0" sz="2500" spc="-1185" b="1">
                <a:solidFill>
                  <a:srgbClr val="FF6D4D"/>
                </a:solidFill>
                <a:latin typeface="Arial"/>
                <a:cs typeface="Arial"/>
              </a:rPr>
              <a:t>т</a:t>
            </a:r>
            <a:r>
              <a:rPr dirty="0" sz="2500" spc="-70" b="1">
                <a:solidFill>
                  <a:srgbClr val="FF00FF"/>
                </a:solidFill>
                <a:latin typeface="Arial"/>
                <a:cs typeface="Arial"/>
              </a:rPr>
              <a:t>т</a:t>
            </a:r>
            <a:r>
              <a:rPr dirty="0" sz="2500" spc="-1345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345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-75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spc="-1800" b="1">
                <a:solidFill>
                  <a:srgbClr val="00FFFF"/>
                </a:solidFill>
                <a:latin typeface="Arial"/>
                <a:cs typeface="Arial"/>
              </a:rPr>
              <a:t>м</a:t>
            </a:r>
            <a:r>
              <a:rPr dirty="0" sz="2500" spc="-1800" b="1">
                <a:solidFill>
                  <a:srgbClr val="FF6D4D"/>
                </a:solidFill>
                <a:latin typeface="Arial"/>
                <a:cs typeface="Arial"/>
              </a:rPr>
              <a:t>м</a:t>
            </a:r>
            <a:r>
              <a:rPr dirty="0" sz="2500" spc="15" b="1">
                <a:solidFill>
                  <a:srgbClr val="FF00FF"/>
                </a:solidFill>
                <a:latin typeface="Arial"/>
                <a:cs typeface="Arial"/>
              </a:rPr>
              <a:t>м</a:t>
            </a:r>
            <a:r>
              <a:rPr dirty="0" sz="2500" spc="625" b="1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dirty="0" sz="2500" spc="-1735" b="1">
                <a:solidFill>
                  <a:srgbClr val="00FFFF"/>
                </a:solidFill>
                <a:latin typeface="Arial"/>
                <a:cs typeface="Arial"/>
              </a:rPr>
              <a:t>И</a:t>
            </a:r>
            <a:r>
              <a:rPr dirty="0" sz="2500" spc="-1735" b="1">
                <a:solidFill>
                  <a:srgbClr val="FF6D4D"/>
                </a:solidFill>
                <a:latin typeface="Arial"/>
                <a:cs typeface="Arial"/>
              </a:rPr>
              <a:t>И</a:t>
            </a:r>
            <a:r>
              <a:rPr dirty="0" sz="2500" spc="-50" b="1">
                <a:solidFill>
                  <a:srgbClr val="FF00FF"/>
                </a:solidFill>
                <a:latin typeface="Arial"/>
                <a:cs typeface="Arial"/>
              </a:rPr>
              <a:t>И</a:t>
            </a:r>
            <a:r>
              <a:rPr dirty="0" sz="2500" spc="-1780" b="1">
                <a:solidFill>
                  <a:srgbClr val="00FFFF"/>
                </a:solidFill>
                <a:latin typeface="Arial"/>
                <a:cs typeface="Arial"/>
              </a:rPr>
              <a:t>м</a:t>
            </a:r>
            <a:r>
              <a:rPr dirty="0" sz="2500" spc="-1780" b="1">
                <a:solidFill>
                  <a:srgbClr val="FF6D4D"/>
                </a:solidFill>
                <a:latin typeface="Arial"/>
                <a:cs typeface="Arial"/>
              </a:rPr>
              <a:t>м</a:t>
            </a:r>
            <a:r>
              <a:rPr dirty="0" sz="2500" spc="-50" b="1">
                <a:solidFill>
                  <a:srgbClr val="FF00FF"/>
                </a:solidFill>
                <a:latin typeface="Arial"/>
                <a:cs typeface="Arial"/>
              </a:rPr>
              <a:t>м</a:t>
            </a:r>
            <a:r>
              <a:rPr dirty="0" sz="2500" spc="-1325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325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-55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spc="-1780" b="1">
                <a:solidFill>
                  <a:srgbClr val="00FFFF"/>
                </a:solidFill>
                <a:latin typeface="Arial"/>
                <a:cs typeface="Arial"/>
              </a:rPr>
              <a:t>м</a:t>
            </a:r>
            <a:r>
              <a:rPr dirty="0" sz="2500" spc="-1780" b="1">
                <a:solidFill>
                  <a:srgbClr val="FF6D4D"/>
                </a:solidFill>
                <a:latin typeface="Arial"/>
                <a:cs typeface="Arial"/>
              </a:rPr>
              <a:t>м</a:t>
            </a:r>
            <a:r>
              <a:rPr dirty="0" sz="2500" spc="-50" b="1">
                <a:solidFill>
                  <a:srgbClr val="FF00FF"/>
                </a:solidFill>
                <a:latin typeface="Arial"/>
                <a:cs typeface="Arial"/>
              </a:rPr>
              <a:t>м</a:t>
            </a:r>
            <a:r>
              <a:rPr dirty="0" sz="2500" spc="-1315" b="1">
                <a:solidFill>
                  <a:srgbClr val="00FFFF"/>
                </a:solidFill>
                <a:latin typeface="Arial"/>
                <a:cs typeface="Arial"/>
              </a:rPr>
              <a:t>ұ</a:t>
            </a:r>
            <a:r>
              <a:rPr dirty="0" sz="2500" spc="-1315" b="1">
                <a:solidFill>
                  <a:srgbClr val="FF6D4D"/>
                </a:solidFill>
                <a:latin typeface="Arial"/>
                <a:cs typeface="Arial"/>
              </a:rPr>
              <a:t>ұ</a:t>
            </a:r>
            <a:r>
              <a:rPr dirty="0" sz="2500" spc="-60" b="1">
                <a:solidFill>
                  <a:srgbClr val="FF00FF"/>
                </a:solidFill>
                <a:latin typeface="Arial"/>
                <a:cs typeface="Arial"/>
              </a:rPr>
              <a:t>ұ</a:t>
            </a:r>
            <a:r>
              <a:rPr dirty="0" sz="2500" spc="-1520" b="1">
                <a:solidFill>
                  <a:srgbClr val="00FFFF"/>
                </a:solidFill>
                <a:latin typeface="Arial"/>
                <a:cs typeface="Arial"/>
              </a:rPr>
              <a:t>л</a:t>
            </a:r>
            <a:r>
              <a:rPr dirty="0" sz="2500" spc="-1520" b="1">
                <a:solidFill>
                  <a:srgbClr val="FF6D4D"/>
                </a:solidFill>
                <a:latin typeface="Arial"/>
                <a:cs typeface="Arial"/>
              </a:rPr>
              <a:t>л</a:t>
            </a:r>
            <a:r>
              <a:rPr dirty="0" sz="2500" spc="-60" b="1">
                <a:solidFill>
                  <a:srgbClr val="FF00FF"/>
                </a:solidFill>
                <a:latin typeface="Arial"/>
                <a:cs typeface="Arial"/>
              </a:rPr>
              <a:t>л</a:t>
            </a:r>
            <a:r>
              <a:rPr dirty="0" sz="2500" spc="-2070" b="1">
                <a:solidFill>
                  <a:srgbClr val="00FFFF"/>
                </a:solidFill>
                <a:latin typeface="Arial"/>
                <a:cs typeface="Arial"/>
              </a:rPr>
              <a:t>ы</a:t>
            </a:r>
            <a:r>
              <a:rPr dirty="0" sz="2500" spc="-2070" b="1">
                <a:solidFill>
                  <a:srgbClr val="FF6D4D"/>
                </a:solidFill>
                <a:latin typeface="Arial"/>
                <a:cs typeface="Arial"/>
              </a:rPr>
              <a:t>ы</a:t>
            </a:r>
            <a:r>
              <a:rPr dirty="0" sz="2500" spc="35" b="1">
                <a:solidFill>
                  <a:srgbClr val="FF00FF"/>
                </a:solidFill>
                <a:latin typeface="Arial"/>
                <a:cs typeface="Arial"/>
              </a:rPr>
              <a:t>ы</a:t>
            </a:r>
            <a:endParaRPr sz="2500">
              <a:latin typeface="Arial"/>
              <a:cs typeface="Arial"/>
            </a:endParaRPr>
          </a:p>
          <a:p>
            <a:pPr marL="147955" marR="466725" indent="556895">
              <a:lnSpc>
                <a:spcPts val="2100"/>
              </a:lnSpc>
              <a:spcBef>
                <a:spcPts val="895"/>
              </a:spcBef>
            </a:pPr>
            <a:r>
              <a:rPr dirty="0" sz="1800" spc="-140" b="1" i="1">
                <a:solidFill>
                  <a:srgbClr val="FFFFFF"/>
                </a:solidFill>
                <a:latin typeface="Arial"/>
                <a:cs typeface="Arial"/>
              </a:rPr>
              <a:t>№</a:t>
            </a:r>
            <a:r>
              <a:rPr dirty="0" sz="1800" spc="-140" b="1" i="1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r>
              <a:rPr dirty="0" sz="1800" spc="-120" b="1" i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 b="1" i="1">
                <a:solidFill>
                  <a:srgbClr val="FFFFFF"/>
                </a:solidFill>
                <a:latin typeface="Arial"/>
                <a:cs typeface="Arial"/>
              </a:rPr>
              <a:t>сайлау </a:t>
            </a:r>
            <a:r>
              <a:rPr dirty="0" sz="1800" b="1" i="1">
                <a:solidFill>
                  <a:srgbClr val="FFFFFF"/>
                </a:solidFill>
                <a:latin typeface="Arial"/>
                <a:cs typeface="Arial"/>
              </a:rPr>
              <a:t>округінің</a:t>
            </a:r>
            <a:r>
              <a:rPr dirty="0" sz="1800" spc="-7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 b="1" i="1">
                <a:solidFill>
                  <a:srgbClr val="FFFFFF"/>
                </a:solidFill>
                <a:latin typeface="Arial"/>
                <a:cs typeface="Arial"/>
              </a:rPr>
              <a:t>депутаты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13619832" y="3422300"/>
            <a:ext cx="3129280" cy="15030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65785" marR="5080" indent="-553720">
              <a:lnSpc>
                <a:spcPct val="100000"/>
              </a:lnSpc>
              <a:spcBef>
                <a:spcPts val="100"/>
              </a:spcBef>
            </a:pPr>
            <a:r>
              <a:rPr dirty="0" sz="2500" spc="-1739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739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-70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spc="-1320" b="1">
                <a:solidFill>
                  <a:srgbClr val="00FFFF"/>
                </a:solidFill>
                <a:latin typeface="Arial"/>
                <a:cs typeface="Arial"/>
              </a:rPr>
              <a:t>х</a:t>
            </a:r>
            <a:r>
              <a:rPr dirty="0" sz="2500" spc="-1320" b="1">
                <a:solidFill>
                  <a:srgbClr val="FF6D4D"/>
                </a:solidFill>
                <a:latin typeface="Arial"/>
                <a:cs typeface="Arial"/>
              </a:rPr>
              <a:t>х</a:t>
            </a:r>
            <a:r>
              <a:rPr dirty="0" sz="2500" spc="-65" b="1">
                <a:solidFill>
                  <a:srgbClr val="FF00FF"/>
                </a:solidFill>
                <a:latin typeface="Arial"/>
                <a:cs typeface="Arial"/>
              </a:rPr>
              <a:t>х</a:t>
            </a:r>
            <a:r>
              <a:rPr dirty="0" sz="2500" spc="-1785" b="1">
                <a:solidFill>
                  <a:srgbClr val="00FFFF"/>
                </a:solidFill>
                <a:latin typeface="Arial"/>
                <a:cs typeface="Arial"/>
              </a:rPr>
              <a:t>м</a:t>
            </a:r>
            <a:r>
              <a:rPr dirty="0" sz="2500" spc="-1785" b="1">
                <a:solidFill>
                  <a:srgbClr val="FF6D4D"/>
                </a:solidFill>
                <a:latin typeface="Arial"/>
                <a:cs typeface="Arial"/>
              </a:rPr>
              <a:t>м</a:t>
            </a:r>
            <a:r>
              <a:rPr dirty="0" sz="2500" spc="-55" b="1">
                <a:solidFill>
                  <a:srgbClr val="FF00FF"/>
                </a:solidFill>
                <a:latin typeface="Arial"/>
                <a:cs typeface="Arial"/>
              </a:rPr>
              <a:t>м</a:t>
            </a:r>
            <a:r>
              <a:rPr dirty="0" sz="2500" spc="-1325" b="1">
                <a:solidFill>
                  <a:srgbClr val="00FFFF"/>
                </a:solidFill>
                <a:latin typeface="Arial"/>
                <a:cs typeface="Arial"/>
              </a:rPr>
              <a:t>е</a:t>
            </a:r>
            <a:r>
              <a:rPr dirty="0" sz="2500" spc="-1325" b="1">
                <a:solidFill>
                  <a:srgbClr val="FF6D4D"/>
                </a:solidFill>
                <a:latin typeface="Arial"/>
                <a:cs typeface="Arial"/>
              </a:rPr>
              <a:t>е</a:t>
            </a:r>
            <a:r>
              <a:rPr dirty="0" sz="2500" spc="-60" b="1">
                <a:solidFill>
                  <a:srgbClr val="FF00FF"/>
                </a:solidFill>
                <a:latin typeface="Arial"/>
                <a:cs typeface="Arial"/>
              </a:rPr>
              <a:t>е</a:t>
            </a:r>
            <a:r>
              <a:rPr dirty="0" sz="2500" spc="-1170" b="1">
                <a:solidFill>
                  <a:srgbClr val="00FFFF"/>
                </a:solidFill>
                <a:latin typeface="Arial"/>
                <a:cs typeface="Arial"/>
              </a:rPr>
              <a:t>т</a:t>
            </a:r>
            <a:r>
              <a:rPr dirty="0" sz="2500" spc="-1170" b="1">
                <a:solidFill>
                  <a:srgbClr val="FF6D4D"/>
                </a:solidFill>
                <a:latin typeface="Arial"/>
                <a:cs typeface="Arial"/>
              </a:rPr>
              <a:t>т</a:t>
            </a:r>
            <a:r>
              <a:rPr dirty="0" sz="2500" spc="-55" b="1">
                <a:solidFill>
                  <a:srgbClr val="FF00FF"/>
                </a:solidFill>
                <a:latin typeface="Arial"/>
                <a:cs typeface="Arial"/>
              </a:rPr>
              <a:t>т</a:t>
            </a:r>
            <a:r>
              <a:rPr dirty="0" sz="2500" spc="-1170" b="1">
                <a:solidFill>
                  <a:srgbClr val="00FFFF"/>
                </a:solidFill>
                <a:latin typeface="Arial"/>
                <a:cs typeface="Arial"/>
              </a:rPr>
              <a:t>т</a:t>
            </a:r>
            <a:r>
              <a:rPr dirty="0" sz="2500" spc="-1170" b="1">
                <a:solidFill>
                  <a:srgbClr val="FF6D4D"/>
                </a:solidFill>
                <a:latin typeface="Arial"/>
                <a:cs typeface="Arial"/>
              </a:rPr>
              <a:t>т</a:t>
            </a:r>
            <a:r>
              <a:rPr dirty="0" sz="2500" spc="-55" b="1">
                <a:solidFill>
                  <a:srgbClr val="FF00FF"/>
                </a:solidFill>
                <a:latin typeface="Arial"/>
                <a:cs typeface="Arial"/>
              </a:rPr>
              <a:t>т</a:t>
            </a:r>
            <a:r>
              <a:rPr dirty="0" sz="2500" spc="-1330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330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-60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spc="-1325" b="1">
                <a:solidFill>
                  <a:srgbClr val="00FFFF"/>
                </a:solidFill>
                <a:latin typeface="Arial"/>
                <a:cs typeface="Arial"/>
              </a:rPr>
              <a:t>е</a:t>
            </a:r>
            <a:r>
              <a:rPr dirty="0" sz="2500" spc="-1325" b="1">
                <a:solidFill>
                  <a:srgbClr val="FF6D4D"/>
                </a:solidFill>
                <a:latin typeface="Arial"/>
                <a:cs typeface="Arial"/>
              </a:rPr>
              <a:t>е</a:t>
            </a:r>
            <a:r>
              <a:rPr dirty="0" sz="2500" spc="-60" b="1">
                <a:solidFill>
                  <a:srgbClr val="FF00FF"/>
                </a:solidFill>
                <a:latin typeface="Arial"/>
                <a:cs typeface="Arial"/>
              </a:rPr>
              <a:t>е</a:t>
            </a:r>
            <a:r>
              <a:rPr dirty="0" sz="2500" spc="-1470" b="1">
                <a:solidFill>
                  <a:srgbClr val="00FFFF"/>
                </a:solidFill>
                <a:latin typeface="Arial"/>
                <a:cs typeface="Arial"/>
              </a:rPr>
              <a:t>в</a:t>
            </a:r>
            <a:r>
              <a:rPr dirty="0" sz="2500" spc="-1470" b="1">
                <a:solidFill>
                  <a:srgbClr val="FF6D4D"/>
                </a:solidFill>
                <a:latin typeface="Arial"/>
                <a:cs typeface="Arial"/>
              </a:rPr>
              <a:t>в</a:t>
            </a:r>
            <a:r>
              <a:rPr dirty="0" sz="2500" spc="30" b="1">
                <a:solidFill>
                  <a:srgbClr val="FF00FF"/>
                </a:solidFill>
                <a:latin typeface="Arial"/>
                <a:cs typeface="Arial"/>
              </a:rPr>
              <a:t>в</a:t>
            </a:r>
            <a:r>
              <a:rPr dirty="0" sz="2500" spc="-140" b="1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dirty="0" sz="2500" spc="-1455" b="1">
                <a:solidFill>
                  <a:srgbClr val="00FFFF"/>
                </a:solidFill>
                <a:latin typeface="Arial"/>
                <a:cs typeface="Arial"/>
              </a:rPr>
              <a:t>Қ</a:t>
            </a:r>
            <a:r>
              <a:rPr dirty="0" sz="2500" spc="-1455" b="1">
                <a:solidFill>
                  <a:srgbClr val="FF6D4D"/>
                </a:solidFill>
                <a:latin typeface="Arial"/>
                <a:cs typeface="Arial"/>
              </a:rPr>
              <a:t>Қ</a:t>
            </a:r>
            <a:r>
              <a:rPr dirty="0" sz="2500" spc="-35" b="1">
                <a:solidFill>
                  <a:srgbClr val="FF00FF"/>
                </a:solidFill>
                <a:latin typeface="Arial"/>
                <a:cs typeface="Arial"/>
              </a:rPr>
              <a:t>Қ</a:t>
            </a:r>
            <a:r>
              <a:rPr dirty="0" sz="2500" spc="-1315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315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-45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spc="-1455" b="1">
                <a:solidFill>
                  <a:srgbClr val="00FFFF"/>
                </a:solidFill>
                <a:latin typeface="Arial"/>
                <a:cs typeface="Arial"/>
              </a:rPr>
              <a:t>й</a:t>
            </a:r>
            <a:r>
              <a:rPr dirty="0" sz="2500" spc="-1455" b="1">
                <a:solidFill>
                  <a:srgbClr val="FF6D4D"/>
                </a:solidFill>
                <a:latin typeface="Arial"/>
                <a:cs typeface="Arial"/>
              </a:rPr>
              <a:t>й</a:t>
            </a:r>
            <a:r>
              <a:rPr dirty="0" sz="2500" spc="-40" b="1">
                <a:solidFill>
                  <a:srgbClr val="FF00FF"/>
                </a:solidFill>
                <a:latin typeface="Arial"/>
                <a:cs typeface="Arial"/>
              </a:rPr>
              <a:t>й</a:t>
            </a:r>
            <a:r>
              <a:rPr dirty="0" sz="2500" spc="-1455" b="1">
                <a:solidFill>
                  <a:srgbClr val="00FFFF"/>
                </a:solidFill>
                <a:latin typeface="Arial"/>
                <a:cs typeface="Arial"/>
              </a:rPr>
              <a:t>р</a:t>
            </a:r>
            <a:r>
              <a:rPr dirty="0" sz="2500" spc="-1455" b="1">
                <a:solidFill>
                  <a:srgbClr val="FF6D4D"/>
                </a:solidFill>
                <a:latin typeface="Arial"/>
                <a:cs typeface="Arial"/>
              </a:rPr>
              <a:t>р</a:t>
            </a:r>
            <a:r>
              <a:rPr dirty="0" sz="2500" spc="-50" b="1">
                <a:solidFill>
                  <a:srgbClr val="FF00FF"/>
                </a:solidFill>
                <a:latin typeface="Arial"/>
                <a:cs typeface="Arial"/>
              </a:rPr>
              <a:t>р</a:t>
            </a:r>
            <a:r>
              <a:rPr dirty="0" sz="2500" spc="-1315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315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-45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spc="-1155" b="1">
                <a:solidFill>
                  <a:srgbClr val="00FFFF"/>
                </a:solidFill>
                <a:latin typeface="Arial"/>
                <a:cs typeface="Arial"/>
              </a:rPr>
              <a:t>т</a:t>
            </a:r>
            <a:r>
              <a:rPr dirty="0" sz="2500" spc="-1155" b="1">
                <a:solidFill>
                  <a:srgbClr val="FF6D4D"/>
                </a:solidFill>
                <a:latin typeface="Arial"/>
                <a:cs typeface="Arial"/>
              </a:rPr>
              <a:t>т</a:t>
            </a:r>
            <a:r>
              <a:rPr dirty="0" sz="2500" spc="45" b="1">
                <a:solidFill>
                  <a:srgbClr val="FF00FF"/>
                </a:solidFill>
                <a:latin typeface="Arial"/>
                <a:cs typeface="Arial"/>
              </a:rPr>
              <a:t>т</a:t>
            </a:r>
            <a:r>
              <a:rPr dirty="0" sz="2500" spc="625" b="1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dirty="0" sz="2500" spc="-1750" b="1">
                <a:solidFill>
                  <a:srgbClr val="00FFFF"/>
                </a:solidFill>
                <a:latin typeface="Arial"/>
                <a:cs typeface="Arial"/>
              </a:rPr>
              <a:t>Н</a:t>
            </a:r>
            <a:r>
              <a:rPr dirty="0" sz="2500" spc="-1750" b="1">
                <a:solidFill>
                  <a:srgbClr val="FF6D4D"/>
                </a:solidFill>
                <a:latin typeface="Arial"/>
                <a:cs typeface="Arial"/>
              </a:rPr>
              <a:t>Н</a:t>
            </a:r>
            <a:r>
              <a:rPr dirty="0" sz="2500" spc="-75" b="1">
                <a:solidFill>
                  <a:srgbClr val="FF00FF"/>
                </a:solidFill>
                <a:latin typeface="Arial"/>
                <a:cs typeface="Arial"/>
              </a:rPr>
              <a:t>Н</a:t>
            </a:r>
            <a:r>
              <a:rPr dirty="0" sz="2500" spc="-1335" b="1">
                <a:solidFill>
                  <a:srgbClr val="00FFFF"/>
                </a:solidFill>
                <a:latin typeface="Arial"/>
                <a:cs typeface="Arial"/>
              </a:rPr>
              <a:t>ұ</a:t>
            </a:r>
            <a:r>
              <a:rPr dirty="0" sz="2500" spc="-1335" b="1">
                <a:solidFill>
                  <a:srgbClr val="FF6D4D"/>
                </a:solidFill>
                <a:latin typeface="Arial"/>
                <a:cs typeface="Arial"/>
              </a:rPr>
              <a:t>ұ</a:t>
            </a:r>
            <a:r>
              <a:rPr dirty="0" sz="2500" spc="-80" b="1">
                <a:solidFill>
                  <a:srgbClr val="FF00FF"/>
                </a:solidFill>
                <a:latin typeface="Arial"/>
                <a:cs typeface="Arial"/>
              </a:rPr>
              <a:t>ұ</a:t>
            </a:r>
            <a:r>
              <a:rPr dirty="0" sz="2500" spc="-1485" b="1">
                <a:solidFill>
                  <a:srgbClr val="00FFFF"/>
                </a:solidFill>
                <a:latin typeface="Arial"/>
                <a:cs typeface="Arial"/>
              </a:rPr>
              <a:t>р</a:t>
            </a:r>
            <a:r>
              <a:rPr dirty="0" sz="2500" spc="-1485" b="1">
                <a:solidFill>
                  <a:srgbClr val="FF6D4D"/>
                </a:solidFill>
                <a:latin typeface="Arial"/>
                <a:cs typeface="Arial"/>
              </a:rPr>
              <a:t>р</a:t>
            </a:r>
            <a:r>
              <a:rPr dirty="0" sz="2500" spc="-80" b="1">
                <a:solidFill>
                  <a:srgbClr val="FF00FF"/>
                </a:solidFill>
                <a:latin typeface="Arial"/>
                <a:cs typeface="Arial"/>
              </a:rPr>
              <a:t>р</a:t>
            </a:r>
            <a:r>
              <a:rPr dirty="0" sz="2500" spc="-1345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345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-75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spc="-1335" b="1">
                <a:solidFill>
                  <a:srgbClr val="00FFFF"/>
                </a:solidFill>
                <a:latin typeface="Arial"/>
                <a:cs typeface="Arial"/>
              </a:rPr>
              <a:t>х</a:t>
            </a:r>
            <a:r>
              <a:rPr dirty="0" sz="2500" spc="-1335" b="1">
                <a:solidFill>
                  <a:srgbClr val="FF6D4D"/>
                </a:solidFill>
                <a:latin typeface="Arial"/>
                <a:cs typeface="Arial"/>
              </a:rPr>
              <a:t>х</a:t>
            </a:r>
            <a:r>
              <a:rPr dirty="0" sz="2500" spc="-80" b="1">
                <a:solidFill>
                  <a:srgbClr val="FF00FF"/>
                </a:solidFill>
                <a:latin typeface="Arial"/>
                <a:cs typeface="Arial"/>
              </a:rPr>
              <a:t>х</a:t>
            </a:r>
            <a:r>
              <a:rPr dirty="0" sz="2500" spc="-1345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345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-75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spc="-1465" b="1">
                <a:solidFill>
                  <a:srgbClr val="00FFFF"/>
                </a:solidFill>
                <a:latin typeface="Arial"/>
                <a:cs typeface="Arial"/>
              </a:rPr>
              <a:t>н</a:t>
            </a:r>
            <a:r>
              <a:rPr dirty="0" sz="2500" spc="-1465" b="1">
                <a:solidFill>
                  <a:srgbClr val="FF6D4D"/>
                </a:solidFill>
                <a:latin typeface="Arial"/>
                <a:cs typeface="Arial"/>
              </a:rPr>
              <a:t>н</a:t>
            </a:r>
            <a:r>
              <a:rPr dirty="0" sz="2500" spc="-75" b="1">
                <a:solidFill>
                  <a:srgbClr val="FF00FF"/>
                </a:solidFill>
                <a:latin typeface="Arial"/>
                <a:cs typeface="Arial"/>
              </a:rPr>
              <a:t>н</a:t>
            </a:r>
            <a:r>
              <a:rPr dirty="0" sz="2500" spc="-1335" b="1">
                <a:solidFill>
                  <a:srgbClr val="00FFFF"/>
                </a:solidFill>
                <a:latin typeface="Arial"/>
                <a:cs typeface="Arial"/>
              </a:rPr>
              <a:t>ұ</a:t>
            </a:r>
            <a:r>
              <a:rPr dirty="0" sz="2500" spc="-1335" b="1">
                <a:solidFill>
                  <a:srgbClr val="FF6D4D"/>
                </a:solidFill>
                <a:latin typeface="Arial"/>
                <a:cs typeface="Arial"/>
              </a:rPr>
              <a:t>ұ</a:t>
            </a:r>
            <a:r>
              <a:rPr dirty="0" sz="2500" spc="-80" b="1">
                <a:solidFill>
                  <a:srgbClr val="FF00FF"/>
                </a:solidFill>
                <a:latin typeface="Arial"/>
                <a:cs typeface="Arial"/>
              </a:rPr>
              <a:t>ұ</a:t>
            </a:r>
            <a:r>
              <a:rPr dirty="0" sz="2500" spc="-1540" b="1">
                <a:solidFill>
                  <a:srgbClr val="00FFFF"/>
                </a:solidFill>
                <a:latin typeface="Arial"/>
                <a:cs typeface="Arial"/>
              </a:rPr>
              <a:t>л</a:t>
            </a:r>
            <a:r>
              <a:rPr dirty="0" sz="2500" spc="-1540" b="1">
                <a:solidFill>
                  <a:srgbClr val="FF6D4D"/>
                </a:solidFill>
                <a:latin typeface="Arial"/>
                <a:cs typeface="Arial"/>
              </a:rPr>
              <a:t>л</a:t>
            </a:r>
            <a:r>
              <a:rPr dirty="0" sz="2500" spc="-80" b="1">
                <a:solidFill>
                  <a:srgbClr val="FF00FF"/>
                </a:solidFill>
                <a:latin typeface="Arial"/>
                <a:cs typeface="Arial"/>
              </a:rPr>
              <a:t>л</a:t>
            </a:r>
            <a:r>
              <a:rPr dirty="0" sz="2500" spc="-2090" b="1">
                <a:solidFill>
                  <a:srgbClr val="00FFFF"/>
                </a:solidFill>
                <a:latin typeface="Arial"/>
                <a:cs typeface="Arial"/>
              </a:rPr>
              <a:t>ы</a:t>
            </a:r>
            <a:r>
              <a:rPr dirty="0" sz="2500" spc="-2090" b="1">
                <a:solidFill>
                  <a:srgbClr val="FF6D4D"/>
                </a:solidFill>
                <a:latin typeface="Arial"/>
                <a:cs typeface="Arial"/>
              </a:rPr>
              <a:t>ы</a:t>
            </a:r>
            <a:r>
              <a:rPr dirty="0" sz="2500" spc="15" b="1">
                <a:solidFill>
                  <a:srgbClr val="FF00FF"/>
                </a:solidFill>
                <a:latin typeface="Arial"/>
                <a:cs typeface="Arial"/>
              </a:rPr>
              <a:t>ы</a:t>
            </a:r>
            <a:endParaRPr sz="2500">
              <a:latin typeface="Arial"/>
              <a:cs typeface="Arial"/>
            </a:endParaRPr>
          </a:p>
          <a:p>
            <a:pPr marL="144780" marR="612140" indent="556895">
              <a:lnSpc>
                <a:spcPts val="2100"/>
              </a:lnSpc>
              <a:spcBef>
                <a:spcPts val="1495"/>
              </a:spcBef>
            </a:pPr>
            <a:r>
              <a:rPr dirty="0" sz="1800" spc="-140" b="1" i="1">
                <a:solidFill>
                  <a:srgbClr val="FFFFFF"/>
                </a:solidFill>
                <a:latin typeface="Arial"/>
                <a:cs typeface="Arial"/>
              </a:rPr>
              <a:t>№</a:t>
            </a:r>
            <a:r>
              <a:rPr dirty="0" sz="1800" spc="-140" b="1" i="1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r>
              <a:rPr dirty="0" sz="1800" spc="-120" b="1" i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 b="1" i="1">
                <a:solidFill>
                  <a:srgbClr val="FFFFFF"/>
                </a:solidFill>
                <a:latin typeface="Arial"/>
                <a:cs typeface="Arial"/>
              </a:rPr>
              <a:t>сайлау </a:t>
            </a:r>
            <a:r>
              <a:rPr dirty="0" sz="1800" b="1" i="1">
                <a:solidFill>
                  <a:srgbClr val="FFFFFF"/>
                </a:solidFill>
                <a:latin typeface="Arial"/>
                <a:cs typeface="Arial"/>
              </a:rPr>
              <a:t>округінің</a:t>
            </a:r>
            <a:r>
              <a:rPr dirty="0" sz="1800" spc="-7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 b="1" i="1">
                <a:solidFill>
                  <a:srgbClr val="FFFFFF"/>
                </a:solidFill>
                <a:latin typeface="Arial"/>
                <a:cs typeface="Arial"/>
              </a:rPr>
              <a:t>депутаты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13619683" y="5215644"/>
            <a:ext cx="3011805" cy="14268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76884" marR="5080" indent="-464820">
              <a:lnSpc>
                <a:spcPct val="100000"/>
              </a:lnSpc>
              <a:spcBef>
                <a:spcPts val="100"/>
              </a:spcBef>
            </a:pPr>
            <a:r>
              <a:rPr dirty="0" sz="2500" spc="-1745" b="1">
                <a:solidFill>
                  <a:srgbClr val="00FFFF"/>
                </a:solidFill>
                <a:latin typeface="Arial"/>
                <a:cs typeface="Arial"/>
              </a:rPr>
              <a:t>И</a:t>
            </a:r>
            <a:r>
              <a:rPr dirty="0" sz="2500" spc="-1745" b="1">
                <a:solidFill>
                  <a:srgbClr val="FF6D4D"/>
                </a:solidFill>
                <a:latin typeface="Arial"/>
                <a:cs typeface="Arial"/>
              </a:rPr>
              <a:t>И</a:t>
            </a:r>
            <a:r>
              <a:rPr dirty="0" sz="2500" spc="-60" b="1">
                <a:solidFill>
                  <a:srgbClr val="FF00FF"/>
                </a:solidFill>
                <a:latin typeface="Arial"/>
                <a:cs typeface="Arial"/>
              </a:rPr>
              <a:t>И</a:t>
            </a:r>
            <a:r>
              <a:rPr dirty="0" sz="2500" spc="-1485" b="1">
                <a:solidFill>
                  <a:srgbClr val="00FFFF"/>
                </a:solidFill>
                <a:latin typeface="Arial"/>
                <a:cs typeface="Arial"/>
              </a:rPr>
              <a:t>б</a:t>
            </a:r>
            <a:r>
              <a:rPr dirty="0" sz="2500" spc="-1485" b="1">
                <a:solidFill>
                  <a:srgbClr val="FF6D4D"/>
                </a:solidFill>
                <a:latin typeface="Arial"/>
                <a:cs typeface="Arial"/>
              </a:rPr>
              <a:t>б</a:t>
            </a:r>
            <a:r>
              <a:rPr dirty="0" sz="2500" spc="-70" b="1">
                <a:solidFill>
                  <a:srgbClr val="FF00FF"/>
                </a:solidFill>
                <a:latin typeface="Arial"/>
                <a:cs typeface="Arial"/>
              </a:rPr>
              <a:t>б</a:t>
            </a:r>
            <a:r>
              <a:rPr dirty="0" sz="2500" spc="-1475" b="1">
                <a:solidFill>
                  <a:srgbClr val="00FFFF"/>
                </a:solidFill>
                <a:latin typeface="Arial"/>
                <a:cs typeface="Arial"/>
              </a:rPr>
              <a:t>р</a:t>
            </a:r>
            <a:r>
              <a:rPr dirty="0" sz="2500" spc="-1475" b="1">
                <a:solidFill>
                  <a:srgbClr val="FF6D4D"/>
                </a:solidFill>
                <a:latin typeface="Arial"/>
                <a:cs typeface="Arial"/>
              </a:rPr>
              <a:t>р</a:t>
            </a:r>
            <a:r>
              <a:rPr dirty="0" sz="2500" spc="-70" b="1">
                <a:solidFill>
                  <a:srgbClr val="FF00FF"/>
                </a:solidFill>
                <a:latin typeface="Arial"/>
                <a:cs typeface="Arial"/>
              </a:rPr>
              <a:t>р</a:t>
            </a:r>
            <a:r>
              <a:rPr dirty="0" sz="2500" spc="-1335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335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-65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spc="-1330" b="1">
                <a:solidFill>
                  <a:srgbClr val="00FFFF"/>
                </a:solidFill>
                <a:latin typeface="Arial"/>
                <a:cs typeface="Arial"/>
              </a:rPr>
              <a:t>е</a:t>
            </a:r>
            <a:r>
              <a:rPr dirty="0" sz="2500" spc="-1330" b="1">
                <a:solidFill>
                  <a:srgbClr val="FF6D4D"/>
                </a:solidFill>
                <a:latin typeface="Arial"/>
                <a:cs typeface="Arial"/>
              </a:rPr>
              <a:t>е</a:t>
            </a:r>
            <a:r>
              <a:rPr dirty="0" sz="2500" spc="-65" b="1">
                <a:solidFill>
                  <a:srgbClr val="FF00FF"/>
                </a:solidFill>
                <a:latin typeface="Arial"/>
                <a:cs typeface="Arial"/>
              </a:rPr>
              <a:t>е</a:t>
            </a:r>
            <a:r>
              <a:rPr dirty="0" sz="2500" spc="-1475" b="1">
                <a:solidFill>
                  <a:srgbClr val="00FFFF"/>
                </a:solidFill>
                <a:latin typeface="Arial"/>
                <a:cs typeface="Arial"/>
              </a:rPr>
              <a:t>в</a:t>
            </a:r>
            <a:r>
              <a:rPr dirty="0" sz="2500" spc="-1475" b="1">
                <a:solidFill>
                  <a:srgbClr val="FF6D4D"/>
                </a:solidFill>
                <a:latin typeface="Arial"/>
                <a:cs typeface="Arial"/>
              </a:rPr>
              <a:t>в</a:t>
            </a:r>
            <a:r>
              <a:rPr dirty="0" sz="2500" spc="25" b="1">
                <a:solidFill>
                  <a:srgbClr val="FF00FF"/>
                </a:solidFill>
                <a:latin typeface="Arial"/>
                <a:cs typeface="Arial"/>
              </a:rPr>
              <a:t>в</a:t>
            </a:r>
            <a:r>
              <a:rPr dirty="0" sz="2500" spc="-105" b="1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dirty="0" sz="2500" spc="-1755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755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-85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spc="-1540" b="1">
                <a:solidFill>
                  <a:srgbClr val="00FFFF"/>
                </a:solidFill>
                <a:latin typeface="Arial"/>
                <a:cs typeface="Arial"/>
              </a:rPr>
              <a:t>л</a:t>
            </a:r>
            <a:r>
              <a:rPr dirty="0" sz="2500" spc="-1540" b="1">
                <a:solidFill>
                  <a:srgbClr val="FF6D4D"/>
                </a:solidFill>
                <a:latin typeface="Arial"/>
                <a:cs typeface="Arial"/>
              </a:rPr>
              <a:t>л</a:t>
            </a:r>
            <a:r>
              <a:rPr dirty="0" sz="2500" spc="-80" b="1">
                <a:solidFill>
                  <a:srgbClr val="FF00FF"/>
                </a:solidFill>
                <a:latin typeface="Arial"/>
                <a:cs typeface="Arial"/>
              </a:rPr>
              <a:t>л</a:t>
            </a:r>
            <a:r>
              <a:rPr dirty="0" sz="2500" spc="-1185" b="1">
                <a:solidFill>
                  <a:srgbClr val="00FFFF"/>
                </a:solidFill>
                <a:latin typeface="Arial"/>
                <a:cs typeface="Arial"/>
              </a:rPr>
              <a:t>т</a:t>
            </a:r>
            <a:r>
              <a:rPr dirty="0" sz="2500" spc="-1185" b="1">
                <a:solidFill>
                  <a:srgbClr val="FF6D4D"/>
                </a:solidFill>
                <a:latin typeface="Arial"/>
                <a:cs typeface="Arial"/>
              </a:rPr>
              <a:t>т</a:t>
            </a:r>
            <a:r>
              <a:rPr dirty="0" sz="2500" spc="-70" b="1">
                <a:solidFill>
                  <a:srgbClr val="FF00FF"/>
                </a:solidFill>
                <a:latin typeface="Arial"/>
                <a:cs typeface="Arial"/>
              </a:rPr>
              <a:t>т</a:t>
            </a:r>
            <a:r>
              <a:rPr dirty="0" sz="2500" spc="-2090" b="1">
                <a:solidFill>
                  <a:srgbClr val="00FFFF"/>
                </a:solidFill>
                <a:latin typeface="Arial"/>
                <a:cs typeface="Arial"/>
              </a:rPr>
              <a:t>ы</a:t>
            </a:r>
            <a:r>
              <a:rPr dirty="0" sz="2500" spc="-2090" b="1">
                <a:solidFill>
                  <a:srgbClr val="FF6D4D"/>
                </a:solidFill>
                <a:latin typeface="Arial"/>
                <a:cs typeface="Arial"/>
              </a:rPr>
              <a:t>ы</a:t>
            </a:r>
            <a:r>
              <a:rPr dirty="0" sz="2500" spc="-85" b="1">
                <a:solidFill>
                  <a:srgbClr val="FF00FF"/>
                </a:solidFill>
                <a:latin typeface="Arial"/>
                <a:cs typeface="Arial"/>
              </a:rPr>
              <a:t>ы</a:t>
            </a:r>
            <a:r>
              <a:rPr dirty="0" sz="2500" spc="-1465" b="1">
                <a:solidFill>
                  <a:srgbClr val="00FFFF"/>
                </a:solidFill>
                <a:latin typeface="Arial"/>
                <a:cs typeface="Arial"/>
              </a:rPr>
              <a:t>н</a:t>
            </a:r>
            <a:r>
              <a:rPr dirty="0" sz="2500" spc="-1465" b="1">
                <a:solidFill>
                  <a:srgbClr val="FF6D4D"/>
                </a:solidFill>
                <a:latin typeface="Arial"/>
                <a:cs typeface="Arial"/>
              </a:rPr>
              <a:t>н</a:t>
            </a:r>
            <a:r>
              <a:rPr dirty="0" sz="2500" spc="-75" b="1">
                <a:solidFill>
                  <a:srgbClr val="FF00FF"/>
                </a:solidFill>
                <a:latin typeface="Arial"/>
                <a:cs typeface="Arial"/>
              </a:rPr>
              <a:t>н</a:t>
            </a:r>
            <a:r>
              <a:rPr dirty="0" sz="2500" spc="-1495" b="1">
                <a:solidFill>
                  <a:srgbClr val="00FFFF"/>
                </a:solidFill>
                <a:latin typeface="Arial"/>
                <a:cs typeface="Arial"/>
              </a:rPr>
              <a:t>б</a:t>
            </a:r>
            <a:r>
              <a:rPr dirty="0" sz="2500" spc="-1495" b="1">
                <a:solidFill>
                  <a:srgbClr val="FF6D4D"/>
                </a:solidFill>
                <a:latin typeface="Arial"/>
                <a:cs typeface="Arial"/>
              </a:rPr>
              <a:t>б</a:t>
            </a:r>
            <a:r>
              <a:rPr dirty="0" sz="2500" spc="-80" b="1">
                <a:solidFill>
                  <a:srgbClr val="FF00FF"/>
                </a:solidFill>
                <a:latin typeface="Arial"/>
                <a:cs typeface="Arial"/>
              </a:rPr>
              <a:t>б</a:t>
            </a:r>
            <a:r>
              <a:rPr dirty="0" sz="2500" spc="-1340" b="1">
                <a:solidFill>
                  <a:srgbClr val="00FFFF"/>
                </a:solidFill>
                <a:latin typeface="Arial"/>
                <a:cs typeface="Arial"/>
              </a:rPr>
              <a:t>е</a:t>
            </a:r>
            <a:r>
              <a:rPr dirty="0" sz="2500" spc="-1340" b="1">
                <a:solidFill>
                  <a:srgbClr val="FF6D4D"/>
                </a:solidFill>
                <a:latin typeface="Arial"/>
                <a:cs typeface="Arial"/>
              </a:rPr>
              <a:t>е</a:t>
            </a:r>
            <a:r>
              <a:rPr dirty="0" sz="2500" spc="-75" b="1">
                <a:solidFill>
                  <a:srgbClr val="FF00FF"/>
                </a:solidFill>
                <a:latin typeface="Arial"/>
                <a:cs typeface="Arial"/>
              </a:rPr>
              <a:t>е</a:t>
            </a:r>
            <a:r>
              <a:rPr dirty="0" sz="2500" spc="-1210" b="1">
                <a:solidFill>
                  <a:srgbClr val="00FFFF"/>
                </a:solidFill>
                <a:latin typeface="Arial"/>
                <a:cs typeface="Arial"/>
              </a:rPr>
              <a:t>к</a:t>
            </a:r>
            <a:r>
              <a:rPr dirty="0" sz="2500" spc="-1210" b="1">
                <a:solidFill>
                  <a:srgbClr val="FF6D4D"/>
                </a:solidFill>
                <a:latin typeface="Arial"/>
                <a:cs typeface="Arial"/>
              </a:rPr>
              <a:t>к</a:t>
            </a:r>
            <a:r>
              <a:rPr dirty="0" sz="2500" spc="15" b="1">
                <a:solidFill>
                  <a:srgbClr val="FF00FF"/>
                </a:solidFill>
                <a:latin typeface="Arial"/>
                <a:cs typeface="Arial"/>
              </a:rPr>
              <a:t>к</a:t>
            </a:r>
            <a:r>
              <a:rPr dirty="0" sz="2500" spc="625" b="1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dirty="0" sz="2500" spc="-1605" b="1">
                <a:solidFill>
                  <a:srgbClr val="00FFFF"/>
                </a:solidFill>
                <a:latin typeface="Arial"/>
                <a:cs typeface="Arial"/>
              </a:rPr>
              <a:t>Е</a:t>
            </a:r>
            <a:r>
              <a:rPr dirty="0" sz="2500" spc="-1605" b="1">
                <a:solidFill>
                  <a:srgbClr val="FF6D4D"/>
                </a:solidFill>
                <a:latin typeface="Arial"/>
                <a:cs typeface="Arial"/>
              </a:rPr>
              <a:t>Е</a:t>
            </a:r>
            <a:r>
              <a:rPr dirty="0" sz="2500" spc="-105" b="1">
                <a:solidFill>
                  <a:srgbClr val="FF00FF"/>
                </a:solidFill>
                <a:latin typeface="Arial"/>
                <a:cs typeface="Arial"/>
              </a:rPr>
              <a:t>Е</a:t>
            </a:r>
            <a:r>
              <a:rPr dirty="0" sz="2500" spc="-1490" b="1">
                <a:solidFill>
                  <a:srgbClr val="00FFFF"/>
                </a:solidFill>
                <a:latin typeface="Arial"/>
                <a:cs typeface="Arial"/>
              </a:rPr>
              <a:t>р</a:t>
            </a:r>
            <a:r>
              <a:rPr dirty="0" sz="2500" spc="-1490" b="1">
                <a:solidFill>
                  <a:srgbClr val="FF6D4D"/>
                </a:solidFill>
                <a:latin typeface="Arial"/>
                <a:cs typeface="Arial"/>
              </a:rPr>
              <a:t>р</a:t>
            </a:r>
            <a:r>
              <a:rPr dirty="0" sz="2500" spc="-85" b="1">
                <a:solidFill>
                  <a:srgbClr val="FF00FF"/>
                </a:solidFill>
                <a:latin typeface="Arial"/>
                <a:cs typeface="Arial"/>
              </a:rPr>
              <a:t>р</a:t>
            </a:r>
            <a:r>
              <a:rPr dirty="0" sz="2500" spc="-1215" b="1">
                <a:solidFill>
                  <a:srgbClr val="00FFFF"/>
                </a:solidFill>
                <a:latin typeface="Arial"/>
                <a:cs typeface="Arial"/>
              </a:rPr>
              <a:t>к</a:t>
            </a:r>
            <a:r>
              <a:rPr dirty="0" sz="2500" spc="-1215" b="1">
                <a:solidFill>
                  <a:srgbClr val="FF6D4D"/>
                </a:solidFill>
                <a:latin typeface="Arial"/>
                <a:cs typeface="Arial"/>
              </a:rPr>
              <a:t>к</a:t>
            </a:r>
            <a:r>
              <a:rPr dirty="0" sz="2500" spc="-70" b="1">
                <a:solidFill>
                  <a:srgbClr val="FF00FF"/>
                </a:solidFill>
                <a:latin typeface="Arial"/>
                <a:cs typeface="Arial"/>
              </a:rPr>
              <a:t>к</a:t>
            </a:r>
            <a:r>
              <a:rPr dirty="0" sz="2500" spc="-660" b="1">
                <a:solidFill>
                  <a:srgbClr val="00FFFF"/>
                </a:solidFill>
                <a:latin typeface="Arial"/>
                <a:cs typeface="Arial"/>
              </a:rPr>
              <a:t>і</a:t>
            </a:r>
            <a:r>
              <a:rPr dirty="0" sz="2500" spc="-660" b="1">
                <a:solidFill>
                  <a:srgbClr val="FF6D4D"/>
                </a:solidFill>
                <a:latin typeface="Arial"/>
                <a:cs typeface="Arial"/>
              </a:rPr>
              <a:t>і</a:t>
            </a:r>
            <a:r>
              <a:rPr dirty="0" sz="2500" spc="-80" b="1">
                <a:solidFill>
                  <a:srgbClr val="FF00FF"/>
                </a:solidFill>
                <a:latin typeface="Arial"/>
                <a:cs typeface="Arial"/>
              </a:rPr>
              <a:t>і</a:t>
            </a:r>
            <a:r>
              <a:rPr dirty="0" sz="2500" spc="-1470" b="1">
                <a:solidFill>
                  <a:srgbClr val="00FFFF"/>
                </a:solidFill>
                <a:latin typeface="Arial"/>
                <a:cs typeface="Arial"/>
              </a:rPr>
              <a:t>н</a:t>
            </a:r>
            <a:r>
              <a:rPr dirty="0" sz="2500" spc="-1470" b="1">
                <a:solidFill>
                  <a:srgbClr val="FF6D4D"/>
                </a:solidFill>
                <a:latin typeface="Arial"/>
                <a:cs typeface="Arial"/>
              </a:rPr>
              <a:t>н</a:t>
            </a:r>
            <a:r>
              <a:rPr dirty="0" sz="2500" spc="-80" b="1">
                <a:solidFill>
                  <a:srgbClr val="FF00FF"/>
                </a:solidFill>
                <a:latin typeface="Arial"/>
                <a:cs typeface="Arial"/>
              </a:rPr>
              <a:t>н</a:t>
            </a:r>
            <a:r>
              <a:rPr dirty="0" sz="2500" spc="-1500" b="1">
                <a:solidFill>
                  <a:srgbClr val="00FFFF"/>
                </a:solidFill>
                <a:latin typeface="Arial"/>
                <a:cs typeface="Arial"/>
              </a:rPr>
              <a:t>б</a:t>
            </a:r>
            <a:r>
              <a:rPr dirty="0" sz="2500" spc="-1500" b="1">
                <a:solidFill>
                  <a:srgbClr val="FF6D4D"/>
                </a:solidFill>
                <a:latin typeface="Arial"/>
                <a:cs typeface="Arial"/>
              </a:rPr>
              <a:t>б</a:t>
            </a:r>
            <a:r>
              <a:rPr dirty="0" sz="2500" spc="-85" b="1">
                <a:solidFill>
                  <a:srgbClr val="FF00FF"/>
                </a:solidFill>
                <a:latin typeface="Arial"/>
                <a:cs typeface="Arial"/>
              </a:rPr>
              <a:t>б</a:t>
            </a:r>
            <a:r>
              <a:rPr dirty="0" sz="2500" spc="-1345" b="1">
                <a:solidFill>
                  <a:srgbClr val="00FFFF"/>
                </a:solidFill>
                <a:latin typeface="Arial"/>
                <a:cs typeface="Arial"/>
              </a:rPr>
              <a:t>е</a:t>
            </a:r>
            <a:r>
              <a:rPr dirty="0" sz="2500" spc="-1345" b="1">
                <a:solidFill>
                  <a:srgbClr val="FF6D4D"/>
                </a:solidFill>
                <a:latin typeface="Arial"/>
                <a:cs typeface="Arial"/>
              </a:rPr>
              <a:t>е</a:t>
            </a:r>
            <a:r>
              <a:rPr dirty="0" sz="2500" spc="-80" b="1">
                <a:solidFill>
                  <a:srgbClr val="FF00FF"/>
                </a:solidFill>
                <a:latin typeface="Arial"/>
                <a:cs typeface="Arial"/>
              </a:rPr>
              <a:t>е</a:t>
            </a:r>
            <a:r>
              <a:rPr dirty="0" sz="2500" spc="-1215" b="1">
                <a:solidFill>
                  <a:srgbClr val="00FFFF"/>
                </a:solidFill>
                <a:latin typeface="Arial"/>
                <a:cs typeface="Arial"/>
              </a:rPr>
              <a:t>к</a:t>
            </a:r>
            <a:r>
              <a:rPr dirty="0" sz="2500" spc="-1215" b="1">
                <a:solidFill>
                  <a:srgbClr val="FF6D4D"/>
                </a:solidFill>
                <a:latin typeface="Arial"/>
                <a:cs typeface="Arial"/>
              </a:rPr>
              <a:t>к</a:t>
            </a:r>
            <a:r>
              <a:rPr dirty="0" sz="2500" spc="-70" b="1">
                <a:solidFill>
                  <a:srgbClr val="FF00FF"/>
                </a:solidFill>
                <a:latin typeface="Arial"/>
                <a:cs typeface="Arial"/>
              </a:rPr>
              <a:t>к</a:t>
            </a:r>
            <a:r>
              <a:rPr dirty="0" sz="2500" spc="-1340" b="1">
                <a:solidFill>
                  <a:srgbClr val="00FFFF"/>
                </a:solidFill>
                <a:latin typeface="Arial"/>
                <a:cs typeface="Arial"/>
              </a:rPr>
              <a:t>ұ</a:t>
            </a:r>
            <a:r>
              <a:rPr dirty="0" sz="2500" spc="-1340" b="1">
                <a:solidFill>
                  <a:srgbClr val="FF6D4D"/>
                </a:solidFill>
                <a:latin typeface="Arial"/>
                <a:cs typeface="Arial"/>
              </a:rPr>
              <a:t>ұ</a:t>
            </a:r>
            <a:r>
              <a:rPr dirty="0" sz="2500" spc="-85" b="1">
                <a:solidFill>
                  <a:srgbClr val="FF00FF"/>
                </a:solidFill>
                <a:latin typeface="Arial"/>
                <a:cs typeface="Arial"/>
              </a:rPr>
              <a:t>ұ</a:t>
            </a:r>
            <a:r>
              <a:rPr dirty="0" sz="2500" spc="-1545" b="1">
                <a:solidFill>
                  <a:srgbClr val="00FFFF"/>
                </a:solidFill>
                <a:latin typeface="Arial"/>
                <a:cs typeface="Arial"/>
              </a:rPr>
              <a:t>л</a:t>
            </a:r>
            <a:r>
              <a:rPr dirty="0" sz="2500" spc="-1545" b="1">
                <a:solidFill>
                  <a:srgbClr val="FF6D4D"/>
                </a:solidFill>
                <a:latin typeface="Arial"/>
                <a:cs typeface="Arial"/>
              </a:rPr>
              <a:t>л</a:t>
            </a:r>
            <a:r>
              <a:rPr dirty="0" sz="2500" spc="-85" b="1">
                <a:solidFill>
                  <a:srgbClr val="FF00FF"/>
                </a:solidFill>
                <a:latin typeface="Arial"/>
                <a:cs typeface="Arial"/>
              </a:rPr>
              <a:t>л</a:t>
            </a:r>
            <a:r>
              <a:rPr dirty="0" sz="2500" spc="-2095" b="1">
                <a:solidFill>
                  <a:srgbClr val="00FFFF"/>
                </a:solidFill>
                <a:latin typeface="Arial"/>
                <a:cs typeface="Arial"/>
              </a:rPr>
              <a:t>ы</a:t>
            </a:r>
            <a:r>
              <a:rPr dirty="0" sz="2500" spc="-2095" b="1">
                <a:solidFill>
                  <a:srgbClr val="FF6D4D"/>
                </a:solidFill>
                <a:latin typeface="Arial"/>
                <a:cs typeface="Arial"/>
              </a:rPr>
              <a:t>ы</a:t>
            </a:r>
            <a:r>
              <a:rPr dirty="0" sz="2500" spc="10" b="1">
                <a:solidFill>
                  <a:srgbClr val="FF00FF"/>
                </a:solidFill>
                <a:latin typeface="Arial"/>
                <a:cs typeface="Arial"/>
              </a:rPr>
              <a:t>ы</a:t>
            </a:r>
            <a:endParaRPr sz="2500">
              <a:latin typeface="Arial"/>
              <a:cs typeface="Arial"/>
            </a:endParaRPr>
          </a:p>
          <a:p>
            <a:pPr marL="348615" marR="290830" indent="556895">
              <a:lnSpc>
                <a:spcPts val="2100"/>
              </a:lnSpc>
              <a:spcBef>
                <a:spcPts val="895"/>
              </a:spcBef>
            </a:pPr>
            <a:r>
              <a:rPr dirty="0" sz="1800" spc="-140" b="1" i="1">
                <a:solidFill>
                  <a:srgbClr val="FFFFFF"/>
                </a:solidFill>
                <a:latin typeface="Arial"/>
                <a:cs typeface="Arial"/>
              </a:rPr>
              <a:t>№</a:t>
            </a:r>
            <a:r>
              <a:rPr dirty="0" sz="1800" spc="-140" b="1" i="1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r>
              <a:rPr dirty="0" sz="1800" spc="-120" b="1" i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 b="1" i="1">
                <a:solidFill>
                  <a:srgbClr val="FFFFFF"/>
                </a:solidFill>
                <a:latin typeface="Arial"/>
                <a:cs typeface="Arial"/>
              </a:rPr>
              <a:t>сайлау </a:t>
            </a:r>
            <a:r>
              <a:rPr dirty="0" sz="1800" b="1" i="1">
                <a:solidFill>
                  <a:srgbClr val="FFFFFF"/>
                </a:solidFill>
                <a:latin typeface="Arial"/>
                <a:cs typeface="Arial"/>
              </a:rPr>
              <a:t>округінің</a:t>
            </a:r>
            <a:r>
              <a:rPr dirty="0" sz="1800" spc="-7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 b="1" i="1">
                <a:solidFill>
                  <a:srgbClr val="FFFFFF"/>
                </a:solidFill>
                <a:latin typeface="Arial"/>
                <a:cs typeface="Arial"/>
              </a:rPr>
              <a:t>депутаты</a:t>
            </a:r>
            <a:endParaRPr sz="1800">
              <a:latin typeface="Arial"/>
              <a:cs typeface="Arial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13619683" y="7044840"/>
            <a:ext cx="2967355" cy="14363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0029" marR="5080" indent="-227965">
              <a:lnSpc>
                <a:spcPct val="100000"/>
              </a:lnSpc>
              <a:spcBef>
                <a:spcPts val="100"/>
              </a:spcBef>
            </a:pPr>
            <a:r>
              <a:rPr dirty="0" sz="2500" spc="-1739" b="1">
                <a:solidFill>
                  <a:srgbClr val="00FFFF"/>
                </a:solidFill>
                <a:latin typeface="Arial"/>
                <a:cs typeface="Arial"/>
              </a:rPr>
              <a:t>И</a:t>
            </a:r>
            <a:r>
              <a:rPr dirty="0" sz="2500" spc="-1739" b="1">
                <a:solidFill>
                  <a:srgbClr val="FF6D4D"/>
                </a:solidFill>
                <a:latin typeface="Arial"/>
                <a:cs typeface="Arial"/>
              </a:rPr>
              <a:t>И</a:t>
            </a:r>
            <a:r>
              <a:rPr dirty="0" sz="2500" spc="-55" b="1">
                <a:solidFill>
                  <a:srgbClr val="FF00FF"/>
                </a:solidFill>
                <a:latin typeface="Arial"/>
                <a:cs typeface="Arial"/>
              </a:rPr>
              <a:t>И</a:t>
            </a:r>
            <a:r>
              <a:rPr dirty="0" sz="2500" spc="-1320" b="1">
                <a:solidFill>
                  <a:srgbClr val="00FFFF"/>
                </a:solidFill>
                <a:latin typeface="Arial"/>
                <a:cs typeface="Arial"/>
              </a:rPr>
              <a:t>с</a:t>
            </a:r>
            <a:r>
              <a:rPr dirty="0" sz="2500" spc="-1320" b="1">
                <a:solidFill>
                  <a:srgbClr val="FF6D4D"/>
                </a:solidFill>
                <a:latin typeface="Arial"/>
                <a:cs typeface="Arial"/>
              </a:rPr>
              <a:t>с</a:t>
            </a:r>
            <a:r>
              <a:rPr dirty="0" sz="2500" spc="-75" b="1">
                <a:solidFill>
                  <a:srgbClr val="FF00FF"/>
                </a:solidFill>
                <a:latin typeface="Arial"/>
                <a:cs typeface="Arial"/>
              </a:rPr>
              <a:t>с</a:t>
            </a:r>
            <a:r>
              <a:rPr dirty="0" sz="2500" spc="-1195" b="1">
                <a:solidFill>
                  <a:srgbClr val="00FFFF"/>
                </a:solidFill>
                <a:latin typeface="Arial"/>
                <a:cs typeface="Arial"/>
              </a:rPr>
              <a:t>к</a:t>
            </a:r>
            <a:r>
              <a:rPr dirty="0" sz="2500" spc="-1195" b="1">
                <a:solidFill>
                  <a:srgbClr val="FF6D4D"/>
                </a:solidFill>
                <a:latin typeface="Arial"/>
                <a:cs typeface="Arial"/>
              </a:rPr>
              <a:t>к</a:t>
            </a:r>
            <a:r>
              <a:rPr dirty="0" sz="2500" spc="-50" b="1">
                <a:solidFill>
                  <a:srgbClr val="FF00FF"/>
                </a:solidFill>
                <a:latin typeface="Arial"/>
                <a:cs typeface="Arial"/>
              </a:rPr>
              <a:t>к</a:t>
            </a:r>
            <a:r>
              <a:rPr dirty="0" sz="2500" spc="-1330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330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-60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spc="-1450" b="1">
                <a:solidFill>
                  <a:srgbClr val="00FFFF"/>
                </a:solidFill>
                <a:latin typeface="Arial"/>
                <a:cs typeface="Arial"/>
              </a:rPr>
              <a:t>н</a:t>
            </a:r>
            <a:r>
              <a:rPr dirty="0" sz="2500" spc="-1450" b="1">
                <a:solidFill>
                  <a:srgbClr val="FF6D4D"/>
                </a:solidFill>
                <a:latin typeface="Arial"/>
                <a:cs typeface="Arial"/>
              </a:rPr>
              <a:t>н</a:t>
            </a:r>
            <a:r>
              <a:rPr dirty="0" sz="2500" spc="-60" b="1">
                <a:solidFill>
                  <a:srgbClr val="FF00FF"/>
                </a:solidFill>
                <a:latin typeface="Arial"/>
                <a:cs typeface="Arial"/>
              </a:rPr>
              <a:t>н</a:t>
            </a:r>
            <a:r>
              <a:rPr dirty="0" sz="2500" spc="-1465" b="1">
                <a:solidFill>
                  <a:srgbClr val="00FFFF"/>
                </a:solidFill>
                <a:latin typeface="Arial"/>
                <a:cs typeface="Arial"/>
              </a:rPr>
              <a:t>о</a:t>
            </a:r>
            <a:r>
              <a:rPr dirty="0" sz="2500" spc="-1465" b="1">
                <a:solidFill>
                  <a:srgbClr val="FF6D4D"/>
                </a:solidFill>
                <a:latin typeface="Arial"/>
                <a:cs typeface="Arial"/>
              </a:rPr>
              <a:t>о</a:t>
            </a:r>
            <a:r>
              <a:rPr dirty="0" sz="2500" spc="-65" b="1">
                <a:solidFill>
                  <a:srgbClr val="FF00FF"/>
                </a:solidFill>
                <a:latin typeface="Arial"/>
                <a:cs typeface="Arial"/>
              </a:rPr>
              <a:t>о</a:t>
            </a:r>
            <a:r>
              <a:rPr dirty="0" sz="2500" spc="-1470" b="1">
                <a:solidFill>
                  <a:srgbClr val="00FFFF"/>
                </a:solidFill>
                <a:latin typeface="Arial"/>
                <a:cs typeface="Arial"/>
              </a:rPr>
              <a:t>в</a:t>
            </a:r>
            <a:r>
              <a:rPr dirty="0" sz="2500" spc="-1470" b="1">
                <a:solidFill>
                  <a:srgbClr val="FF6D4D"/>
                </a:solidFill>
                <a:latin typeface="Arial"/>
                <a:cs typeface="Arial"/>
              </a:rPr>
              <a:t>в</a:t>
            </a:r>
            <a:r>
              <a:rPr dirty="0" sz="2500" spc="-65" b="1">
                <a:solidFill>
                  <a:srgbClr val="FF00FF"/>
                </a:solidFill>
                <a:latin typeface="Arial"/>
                <a:cs typeface="Arial"/>
              </a:rPr>
              <a:t>в</a:t>
            </a:r>
            <a:r>
              <a:rPr dirty="0" sz="2500" spc="-1330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330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30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spc="-40" b="1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dirty="0" sz="2500" spc="-1345" b="1">
                <a:solidFill>
                  <a:srgbClr val="00FFFF"/>
                </a:solidFill>
                <a:latin typeface="Arial"/>
                <a:cs typeface="Arial"/>
              </a:rPr>
              <a:t>Г</a:t>
            </a:r>
            <a:r>
              <a:rPr dirty="0" sz="2500" spc="-1345" b="1">
                <a:solidFill>
                  <a:srgbClr val="FF6D4D"/>
                </a:solidFill>
                <a:latin typeface="Arial"/>
                <a:cs typeface="Arial"/>
              </a:rPr>
              <a:t>Г</a:t>
            </a:r>
            <a:r>
              <a:rPr dirty="0" sz="2500" spc="-70" b="1">
                <a:solidFill>
                  <a:srgbClr val="FF00FF"/>
                </a:solidFill>
                <a:latin typeface="Arial"/>
                <a:cs typeface="Arial"/>
              </a:rPr>
              <a:t>Г</a:t>
            </a:r>
            <a:r>
              <a:rPr dirty="0" sz="2500" spc="-1320" b="1">
                <a:solidFill>
                  <a:srgbClr val="00FFFF"/>
                </a:solidFill>
                <a:latin typeface="Arial"/>
                <a:cs typeface="Arial"/>
              </a:rPr>
              <a:t>ү</a:t>
            </a:r>
            <a:r>
              <a:rPr dirty="0" sz="2500" spc="-1320" b="1">
                <a:solidFill>
                  <a:srgbClr val="FF6D4D"/>
                </a:solidFill>
                <a:latin typeface="Arial"/>
                <a:cs typeface="Arial"/>
              </a:rPr>
              <a:t>ү</a:t>
            </a:r>
            <a:r>
              <a:rPr dirty="0" sz="2500" spc="-65" b="1">
                <a:solidFill>
                  <a:srgbClr val="FF00FF"/>
                </a:solidFill>
                <a:latin typeface="Arial"/>
                <a:cs typeface="Arial"/>
              </a:rPr>
              <a:t>ү</a:t>
            </a:r>
            <a:r>
              <a:rPr dirty="0" sz="2500" spc="-1525" b="1">
                <a:solidFill>
                  <a:srgbClr val="00FFFF"/>
                </a:solidFill>
                <a:latin typeface="Arial"/>
                <a:cs typeface="Arial"/>
              </a:rPr>
              <a:t>л</a:t>
            </a:r>
            <a:r>
              <a:rPr dirty="0" sz="2500" spc="-1525" b="1">
                <a:solidFill>
                  <a:srgbClr val="FF6D4D"/>
                </a:solidFill>
                <a:latin typeface="Arial"/>
                <a:cs typeface="Arial"/>
              </a:rPr>
              <a:t>л</a:t>
            </a:r>
            <a:r>
              <a:rPr dirty="0" sz="2500" spc="-65" b="1">
                <a:solidFill>
                  <a:srgbClr val="FF00FF"/>
                </a:solidFill>
                <a:latin typeface="Arial"/>
                <a:cs typeface="Arial"/>
              </a:rPr>
              <a:t>л</a:t>
            </a:r>
            <a:r>
              <a:rPr dirty="0" sz="2500" spc="-1725" b="1">
                <a:solidFill>
                  <a:srgbClr val="00FFFF"/>
                </a:solidFill>
                <a:latin typeface="Arial"/>
                <a:cs typeface="Arial"/>
              </a:rPr>
              <a:t>ж</a:t>
            </a:r>
            <a:r>
              <a:rPr dirty="0" sz="2500" spc="-1725" b="1">
                <a:solidFill>
                  <a:srgbClr val="FF6D4D"/>
                </a:solidFill>
                <a:latin typeface="Arial"/>
                <a:cs typeface="Arial"/>
              </a:rPr>
              <a:t>ж</a:t>
            </a:r>
            <a:r>
              <a:rPr dirty="0" sz="2500" spc="-50" b="1">
                <a:solidFill>
                  <a:srgbClr val="FF00FF"/>
                </a:solidFill>
                <a:latin typeface="Arial"/>
                <a:cs typeface="Arial"/>
              </a:rPr>
              <a:t>ж</a:t>
            </a:r>
            <a:r>
              <a:rPr dirty="0" sz="2500" spc="-1330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330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-60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spc="-1450" b="1">
                <a:solidFill>
                  <a:srgbClr val="00FFFF"/>
                </a:solidFill>
                <a:latin typeface="Arial"/>
                <a:cs typeface="Arial"/>
              </a:rPr>
              <a:t>н</a:t>
            </a:r>
            <a:r>
              <a:rPr dirty="0" sz="2500" spc="-1450" b="1">
                <a:solidFill>
                  <a:srgbClr val="FF6D4D"/>
                </a:solidFill>
                <a:latin typeface="Arial"/>
                <a:cs typeface="Arial"/>
              </a:rPr>
              <a:t>н</a:t>
            </a:r>
            <a:r>
              <a:rPr dirty="0" sz="2500" spc="30" b="1">
                <a:solidFill>
                  <a:srgbClr val="FF00FF"/>
                </a:solidFill>
                <a:latin typeface="Arial"/>
                <a:cs typeface="Arial"/>
              </a:rPr>
              <a:t>н</a:t>
            </a:r>
            <a:r>
              <a:rPr dirty="0" sz="2500" spc="625" b="1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dirty="0" sz="2500" spc="-1745" b="1">
                <a:solidFill>
                  <a:srgbClr val="00FFFF"/>
                </a:solidFill>
                <a:latin typeface="Arial"/>
                <a:cs typeface="Arial"/>
              </a:rPr>
              <a:t>Б</a:t>
            </a:r>
            <a:r>
              <a:rPr dirty="0" sz="2500" spc="-1745" b="1">
                <a:solidFill>
                  <a:srgbClr val="FF6D4D"/>
                </a:solidFill>
                <a:latin typeface="Arial"/>
                <a:cs typeface="Arial"/>
              </a:rPr>
              <a:t>Б</a:t>
            </a:r>
            <a:r>
              <a:rPr dirty="0" sz="2500" spc="-90" b="1">
                <a:solidFill>
                  <a:srgbClr val="FF00FF"/>
                </a:solidFill>
                <a:latin typeface="Arial"/>
                <a:cs typeface="Arial"/>
              </a:rPr>
              <a:t>Б</a:t>
            </a:r>
            <a:r>
              <a:rPr dirty="0" sz="2500" spc="-1340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340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-70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spc="-1180" b="1">
                <a:solidFill>
                  <a:srgbClr val="00FFFF"/>
                </a:solidFill>
                <a:latin typeface="Arial"/>
                <a:cs typeface="Arial"/>
              </a:rPr>
              <a:t>т</a:t>
            </a:r>
            <a:r>
              <a:rPr dirty="0" sz="2500" spc="-1180" b="1">
                <a:solidFill>
                  <a:srgbClr val="FF6D4D"/>
                </a:solidFill>
                <a:latin typeface="Arial"/>
                <a:cs typeface="Arial"/>
              </a:rPr>
              <a:t>т</a:t>
            </a:r>
            <a:r>
              <a:rPr dirty="0" sz="2500" spc="-65" b="1">
                <a:solidFill>
                  <a:srgbClr val="FF00FF"/>
                </a:solidFill>
                <a:latin typeface="Arial"/>
                <a:cs typeface="Arial"/>
              </a:rPr>
              <a:t>т</a:t>
            </a:r>
            <a:r>
              <a:rPr dirty="0" sz="2500" spc="-2085" b="1">
                <a:solidFill>
                  <a:srgbClr val="00FFFF"/>
                </a:solidFill>
                <a:latin typeface="Arial"/>
                <a:cs typeface="Arial"/>
              </a:rPr>
              <a:t>ы</a:t>
            </a:r>
            <a:r>
              <a:rPr dirty="0" sz="2500" spc="-2085" b="1">
                <a:solidFill>
                  <a:srgbClr val="FF6D4D"/>
                </a:solidFill>
                <a:latin typeface="Arial"/>
                <a:cs typeface="Arial"/>
              </a:rPr>
              <a:t>ы</a:t>
            </a:r>
            <a:r>
              <a:rPr dirty="0" sz="2500" spc="-80" b="1">
                <a:solidFill>
                  <a:srgbClr val="FF00FF"/>
                </a:solidFill>
                <a:latin typeface="Arial"/>
                <a:cs typeface="Arial"/>
              </a:rPr>
              <a:t>ы</a:t>
            </a:r>
            <a:r>
              <a:rPr dirty="0" sz="2500" spc="-1480" b="1">
                <a:solidFill>
                  <a:srgbClr val="00FFFF"/>
                </a:solidFill>
                <a:latin typeface="Arial"/>
                <a:cs typeface="Arial"/>
              </a:rPr>
              <a:t>р</a:t>
            </a:r>
            <a:r>
              <a:rPr dirty="0" sz="2500" spc="-1480" b="1">
                <a:solidFill>
                  <a:srgbClr val="FF6D4D"/>
                </a:solidFill>
                <a:latin typeface="Arial"/>
                <a:cs typeface="Arial"/>
              </a:rPr>
              <a:t>р</a:t>
            </a:r>
            <a:r>
              <a:rPr dirty="0" sz="2500" spc="-75" b="1">
                <a:solidFill>
                  <a:srgbClr val="FF00FF"/>
                </a:solidFill>
                <a:latin typeface="Arial"/>
                <a:cs typeface="Arial"/>
              </a:rPr>
              <a:t>р</a:t>
            </a:r>
            <a:r>
              <a:rPr dirty="0" sz="2500" spc="-1490" b="1">
                <a:solidFill>
                  <a:srgbClr val="00FFFF"/>
                </a:solidFill>
                <a:latin typeface="Arial"/>
                <a:cs typeface="Arial"/>
              </a:rPr>
              <a:t>б</a:t>
            </a:r>
            <a:r>
              <a:rPr dirty="0" sz="2500" spc="-1490" b="1">
                <a:solidFill>
                  <a:srgbClr val="FF6D4D"/>
                </a:solidFill>
                <a:latin typeface="Arial"/>
                <a:cs typeface="Arial"/>
              </a:rPr>
              <a:t>б</a:t>
            </a:r>
            <a:r>
              <a:rPr dirty="0" sz="2500" spc="-75" b="1">
                <a:solidFill>
                  <a:srgbClr val="FF00FF"/>
                </a:solidFill>
                <a:latin typeface="Arial"/>
                <a:cs typeface="Arial"/>
              </a:rPr>
              <a:t>б</a:t>
            </a:r>
            <a:r>
              <a:rPr dirty="0" sz="2500" spc="-1335" b="1">
                <a:solidFill>
                  <a:srgbClr val="00FFFF"/>
                </a:solidFill>
                <a:latin typeface="Arial"/>
                <a:cs typeface="Arial"/>
              </a:rPr>
              <a:t>е</a:t>
            </a:r>
            <a:r>
              <a:rPr dirty="0" sz="2500" spc="-1335" b="1">
                <a:solidFill>
                  <a:srgbClr val="FF6D4D"/>
                </a:solidFill>
                <a:latin typeface="Arial"/>
                <a:cs typeface="Arial"/>
              </a:rPr>
              <a:t>е</a:t>
            </a:r>
            <a:r>
              <a:rPr dirty="0" sz="2500" spc="-70" b="1">
                <a:solidFill>
                  <a:srgbClr val="FF00FF"/>
                </a:solidFill>
                <a:latin typeface="Arial"/>
                <a:cs typeface="Arial"/>
              </a:rPr>
              <a:t>е</a:t>
            </a:r>
            <a:r>
              <a:rPr dirty="0" sz="2500" spc="-1205" b="1">
                <a:solidFill>
                  <a:srgbClr val="00FFFF"/>
                </a:solidFill>
                <a:latin typeface="Arial"/>
                <a:cs typeface="Arial"/>
              </a:rPr>
              <a:t>к</a:t>
            </a:r>
            <a:r>
              <a:rPr dirty="0" sz="2500" spc="-1205" b="1">
                <a:solidFill>
                  <a:srgbClr val="FF6D4D"/>
                </a:solidFill>
                <a:latin typeface="Arial"/>
                <a:cs typeface="Arial"/>
              </a:rPr>
              <a:t>к</a:t>
            </a:r>
            <a:r>
              <a:rPr dirty="0" sz="2500" spc="-60" b="1">
                <a:solidFill>
                  <a:srgbClr val="FF00FF"/>
                </a:solidFill>
                <a:latin typeface="Arial"/>
                <a:cs typeface="Arial"/>
              </a:rPr>
              <a:t>к</a:t>
            </a:r>
            <a:r>
              <a:rPr dirty="0" sz="2500" spc="-1200" b="1">
                <a:solidFill>
                  <a:srgbClr val="00FFFF"/>
                </a:solidFill>
                <a:latin typeface="Arial"/>
                <a:cs typeface="Arial"/>
              </a:rPr>
              <a:t>қ</a:t>
            </a:r>
            <a:r>
              <a:rPr dirty="0" sz="2500" spc="-1200" b="1">
                <a:solidFill>
                  <a:srgbClr val="FF6D4D"/>
                </a:solidFill>
                <a:latin typeface="Arial"/>
                <a:cs typeface="Arial"/>
              </a:rPr>
              <a:t>қ</a:t>
            </a:r>
            <a:r>
              <a:rPr dirty="0" sz="2500" spc="-55" b="1">
                <a:solidFill>
                  <a:srgbClr val="FF00FF"/>
                </a:solidFill>
                <a:latin typeface="Arial"/>
                <a:cs typeface="Arial"/>
              </a:rPr>
              <a:t>қ</a:t>
            </a:r>
            <a:r>
              <a:rPr dirty="0" sz="2500" spc="-2085" b="1">
                <a:solidFill>
                  <a:srgbClr val="00FFFF"/>
                </a:solidFill>
                <a:latin typeface="Arial"/>
                <a:cs typeface="Arial"/>
              </a:rPr>
              <a:t>ы</a:t>
            </a:r>
            <a:r>
              <a:rPr dirty="0" sz="2500" spc="-2085" b="1">
                <a:solidFill>
                  <a:srgbClr val="FF6D4D"/>
                </a:solidFill>
                <a:latin typeface="Arial"/>
                <a:cs typeface="Arial"/>
              </a:rPr>
              <a:t>ы</a:t>
            </a:r>
            <a:r>
              <a:rPr dirty="0" sz="2500" spc="-80" b="1">
                <a:solidFill>
                  <a:srgbClr val="FF00FF"/>
                </a:solidFill>
                <a:latin typeface="Arial"/>
                <a:cs typeface="Arial"/>
              </a:rPr>
              <a:t>ы</a:t>
            </a:r>
            <a:r>
              <a:rPr dirty="0" sz="2500" spc="-1185" b="1">
                <a:solidFill>
                  <a:srgbClr val="00FFFF"/>
                </a:solidFill>
                <a:latin typeface="Arial"/>
                <a:cs typeface="Arial"/>
              </a:rPr>
              <a:t>з</a:t>
            </a:r>
            <a:r>
              <a:rPr dirty="0" sz="2500" spc="-1185" b="1">
                <a:solidFill>
                  <a:srgbClr val="FF6D4D"/>
                </a:solidFill>
                <a:latin typeface="Arial"/>
                <a:cs typeface="Arial"/>
              </a:rPr>
              <a:t>з</a:t>
            </a:r>
            <a:r>
              <a:rPr dirty="0" sz="2500" spc="-65" b="1">
                <a:solidFill>
                  <a:srgbClr val="FF00FF"/>
                </a:solidFill>
                <a:latin typeface="Arial"/>
                <a:cs typeface="Arial"/>
              </a:rPr>
              <a:t>з</a:t>
            </a:r>
            <a:r>
              <a:rPr dirty="0" sz="2500" spc="-2085" b="1">
                <a:solidFill>
                  <a:srgbClr val="00FFFF"/>
                </a:solidFill>
                <a:latin typeface="Arial"/>
                <a:cs typeface="Arial"/>
              </a:rPr>
              <a:t>ы</a:t>
            </a:r>
            <a:r>
              <a:rPr dirty="0" sz="2500" spc="-2085" b="1">
                <a:solidFill>
                  <a:srgbClr val="FF6D4D"/>
                </a:solidFill>
                <a:latin typeface="Arial"/>
                <a:cs typeface="Arial"/>
              </a:rPr>
              <a:t>ы</a:t>
            </a:r>
            <a:r>
              <a:rPr dirty="0" sz="2500" spc="20" b="1">
                <a:solidFill>
                  <a:srgbClr val="FF00FF"/>
                </a:solidFill>
                <a:latin typeface="Arial"/>
                <a:cs typeface="Arial"/>
              </a:rPr>
              <a:t>ы</a:t>
            </a:r>
            <a:endParaRPr sz="2500">
              <a:latin typeface="Arial"/>
              <a:cs typeface="Arial"/>
            </a:endParaRPr>
          </a:p>
          <a:p>
            <a:pPr marL="128270" marR="466725" indent="556895">
              <a:lnSpc>
                <a:spcPts val="2100"/>
              </a:lnSpc>
              <a:spcBef>
                <a:spcPts val="965"/>
              </a:spcBef>
            </a:pPr>
            <a:r>
              <a:rPr dirty="0" sz="1800" spc="-140" b="1" i="1">
                <a:solidFill>
                  <a:srgbClr val="FFFFFF"/>
                </a:solidFill>
                <a:latin typeface="Arial"/>
                <a:cs typeface="Arial"/>
              </a:rPr>
              <a:t>№</a:t>
            </a:r>
            <a:r>
              <a:rPr dirty="0" sz="1800" spc="-140" b="1" i="1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r>
              <a:rPr dirty="0" sz="1800" spc="-120" b="1" i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 b="1" i="1">
                <a:solidFill>
                  <a:srgbClr val="FFFFFF"/>
                </a:solidFill>
                <a:latin typeface="Arial"/>
                <a:cs typeface="Arial"/>
              </a:rPr>
              <a:t>сайлау </a:t>
            </a:r>
            <a:r>
              <a:rPr dirty="0" sz="1800" b="1" i="1">
                <a:solidFill>
                  <a:srgbClr val="FFFFFF"/>
                </a:solidFill>
                <a:latin typeface="Arial"/>
                <a:cs typeface="Arial"/>
              </a:rPr>
              <a:t>округінің</a:t>
            </a:r>
            <a:r>
              <a:rPr dirty="0" sz="1800" spc="-7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 b="1" i="1">
                <a:solidFill>
                  <a:srgbClr val="FFFFFF"/>
                </a:solidFill>
                <a:latin typeface="Arial"/>
                <a:cs typeface="Arial"/>
              </a:rPr>
              <a:t>депутаты</a:t>
            </a:r>
            <a:endParaRPr sz="1800">
              <a:latin typeface="Arial"/>
              <a:cs typeface="Arial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13619683" y="8765051"/>
            <a:ext cx="3423285" cy="14268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97510" marR="5080" indent="-385445">
              <a:lnSpc>
                <a:spcPct val="100000"/>
              </a:lnSpc>
              <a:spcBef>
                <a:spcPts val="100"/>
              </a:spcBef>
            </a:pPr>
            <a:r>
              <a:rPr dirty="0" sz="2500" spc="-1735" b="1">
                <a:solidFill>
                  <a:srgbClr val="00FFFF"/>
                </a:solidFill>
                <a:latin typeface="Arial"/>
                <a:cs typeface="Arial"/>
              </a:rPr>
              <a:t>И</a:t>
            </a:r>
            <a:r>
              <a:rPr dirty="0" sz="2500" spc="-1735" b="1">
                <a:solidFill>
                  <a:srgbClr val="FF6D4D"/>
                </a:solidFill>
                <a:latin typeface="Arial"/>
                <a:cs typeface="Arial"/>
              </a:rPr>
              <a:t>И</a:t>
            </a:r>
            <a:r>
              <a:rPr dirty="0" sz="2500" spc="-50" b="1">
                <a:solidFill>
                  <a:srgbClr val="FF00FF"/>
                </a:solidFill>
                <a:latin typeface="Arial"/>
                <a:cs typeface="Arial"/>
              </a:rPr>
              <a:t>И</a:t>
            </a:r>
            <a:r>
              <a:rPr dirty="0" sz="2500" spc="-965" b="1">
                <a:solidFill>
                  <a:srgbClr val="00FFFF"/>
                </a:solidFill>
                <a:latin typeface="Arial"/>
                <a:cs typeface="Arial"/>
              </a:rPr>
              <a:t>г</a:t>
            </a:r>
            <a:r>
              <a:rPr dirty="0" sz="2500" spc="-965" b="1">
                <a:solidFill>
                  <a:srgbClr val="FF6D4D"/>
                </a:solidFill>
                <a:latin typeface="Arial"/>
                <a:cs typeface="Arial"/>
              </a:rPr>
              <a:t>г</a:t>
            </a:r>
            <a:r>
              <a:rPr dirty="0" sz="2500" spc="-50" b="1">
                <a:solidFill>
                  <a:srgbClr val="FF00FF"/>
                </a:solidFill>
                <a:latin typeface="Arial"/>
                <a:cs typeface="Arial"/>
              </a:rPr>
              <a:t>г</a:t>
            </a:r>
            <a:r>
              <a:rPr dirty="0" sz="2500" spc="-1465" b="1">
                <a:solidFill>
                  <a:srgbClr val="00FFFF"/>
                </a:solidFill>
                <a:latin typeface="Arial"/>
                <a:cs typeface="Arial"/>
              </a:rPr>
              <a:t>и</a:t>
            </a:r>
            <a:r>
              <a:rPr dirty="0" sz="2500" spc="-1465" b="1">
                <a:solidFill>
                  <a:srgbClr val="FF6D4D"/>
                </a:solidFill>
                <a:latin typeface="Arial"/>
                <a:cs typeface="Arial"/>
              </a:rPr>
              <a:t>и</a:t>
            </a:r>
            <a:r>
              <a:rPr dirty="0" sz="2500" spc="-50" b="1">
                <a:solidFill>
                  <a:srgbClr val="FF00FF"/>
                </a:solidFill>
                <a:latin typeface="Arial"/>
                <a:cs typeface="Arial"/>
              </a:rPr>
              <a:t>и</a:t>
            </a:r>
            <a:r>
              <a:rPr dirty="0" sz="2500" spc="-1315" b="1">
                <a:solidFill>
                  <a:srgbClr val="00FFFF"/>
                </a:solidFill>
                <a:latin typeface="Arial"/>
                <a:cs typeface="Arial"/>
              </a:rPr>
              <a:t>с</a:t>
            </a:r>
            <a:r>
              <a:rPr dirty="0" sz="2500" spc="-1315" b="1">
                <a:solidFill>
                  <a:srgbClr val="FF6D4D"/>
                </a:solidFill>
                <a:latin typeface="Arial"/>
                <a:cs typeface="Arial"/>
              </a:rPr>
              <a:t>с</a:t>
            </a:r>
            <a:r>
              <a:rPr dirty="0" sz="2500" spc="-70" b="1">
                <a:solidFill>
                  <a:srgbClr val="FF00FF"/>
                </a:solidFill>
                <a:latin typeface="Arial"/>
                <a:cs typeface="Arial"/>
              </a:rPr>
              <a:t>с</a:t>
            </a:r>
            <a:r>
              <a:rPr dirty="0" sz="2500" spc="-1320" b="1">
                <a:solidFill>
                  <a:srgbClr val="00FFFF"/>
                </a:solidFill>
                <a:latin typeface="Arial"/>
                <a:cs typeface="Arial"/>
              </a:rPr>
              <a:t>е</a:t>
            </a:r>
            <a:r>
              <a:rPr dirty="0" sz="2500" spc="-1320" b="1">
                <a:solidFill>
                  <a:srgbClr val="FF6D4D"/>
                </a:solidFill>
                <a:latin typeface="Arial"/>
                <a:cs typeface="Arial"/>
              </a:rPr>
              <a:t>е</a:t>
            </a:r>
            <a:r>
              <a:rPr dirty="0" sz="2500" spc="-55" b="1">
                <a:solidFill>
                  <a:srgbClr val="FF00FF"/>
                </a:solidFill>
                <a:latin typeface="Arial"/>
                <a:cs typeface="Arial"/>
              </a:rPr>
              <a:t>е</a:t>
            </a:r>
            <a:r>
              <a:rPr dirty="0" sz="2500" spc="-1445" b="1">
                <a:solidFill>
                  <a:srgbClr val="00FFFF"/>
                </a:solidFill>
                <a:latin typeface="Arial"/>
                <a:cs typeface="Arial"/>
              </a:rPr>
              <a:t>н</a:t>
            </a:r>
            <a:r>
              <a:rPr dirty="0" sz="2500" spc="-1445" b="1">
                <a:solidFill>
                  <a:srgbClr val="FF6D4D"/>
                </a:solidFill>
                <a:latin typeface="Arial"/>
                <a:cs typeface="Arial"/>
              </a:rPr>
              <a:t>н</a:t>
            </a:r>
            <a:r>
              <a:rPr dirty="0" sz="2500" spc="-55" b="1">
                <a:solidFill>
                  <a:srgbClr val="FF00FF"/>
                </a:solidFill>
                <a:latin typeface="Arial"/>
                <a:cs typeface="Arial"/>
              </a:rPr>
              <a:t>н</a:t>
            </a:r>
            <a:r>
              <a:rPr dirty="0" sz="2500" spc="-1460" b="1">
                <a:solidFill>
                  <a:srgbClr val="00FFFF"/>
                </a:solidFill>
                <a:latin typeface="Arial"/>
                <a:cs typeface="Arial"/>
              </a:rPr>
              <a:t>о</a:t>
            </a:r>
            <a:r>
              <a:rPr dirty="0" sz="2500" spc="-1460" b="1">
                <a:solidFill>
                  <a:srgbClr val="FF6D4D"/>
                </a:solidFill>
                <a:latin typeface="Arial"/>
                <a:cs typeface="Arial"/>
              </a:rPr>
              <a:t>о</a:t>
            </a:r>
            <a:r>
              <a:rPr dirty="0" sz="2500" spc="-60" b="1">
                <a:solidFill>
                  <a:srgbClr val="FF00FF"/>
                </a:solidFill>
                <a:latin typeface="Arial"/>
                <a:cs typeface="Arial"/>
              </a:rPr>
              <a:t>о</a:t>
            </a:r>
            <a:r>
              <a:rPr dirty="0" sz="2500" spc="-1465" b="1">
                <a:solidFill>
                  <a:srgbClr val="00FFFF"/>
                </a:solidFill>
                <a:latin typeface="Arial"/>
                <a:cs typeface="Arial"/>
              </a:rPr>
              <a:t>в</a:t>
            </a:r>
            <a:r>
              <a:rPr dirty="0" sz="2500" spc="-1465" b="1">
                <a:solidFill>
                  <a:srgbClr val="FF6D4D"/>
                </a:solidFill>
                <a:latin typeface="Arial"/>
                <a:cs typeface="Arial"/>
              </a:rPr>
              <a:t>в</a:t>
            </a:r>
            <a:r>
              <a:rPr dirty="0" sz="2500" spc="35" b="1">
                <a:solidFill>
                  <a:srgbClr val="FF00FF"/>
                </a:solidFill>
                <a:latin typeface="Arial"/>
                <a:cs typeface="Arial"/>
              </a:rPr>
              <a:t>в</a:t>
            </a:r>
            <a:r>
              <a:rPr dirty="0" sz="2500" spc="-180" b="1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dirty="0" sz="2500" spc="-1720" b="1">
                <a:solidFill>
                  <a:srgbClr val="00FFFF"/>
                </a:solidFill>
                <a:latin typeface="Arial"/>
                <a:cs typeface="Arial"/>
              </a:rPr>
              <a:t>И</a:t>
            </a:r>
            <a:r>
              <a:rPr dirty="0" sz="2500" spc="-1720" b="1">
                <a:solidFill>
                  <a:srgbClr val="FF6D4D"/>
                </a:solidFill>
                <a:latin typeface="Arial"/>
                <a:cs typeface="Arial"/>
              </a:rPr>
              <a:t>И</a:t>
            </a:r>
            <a:r>
              <a:rPr dirty="0" sz="2500" spc="-35" b="1">
                <a:solidFill>
                  <a:srgbClr val="FF00FF"/>
                </a:solidFill>
                <a:latin typeface="Arial"/>
                <a:cs typeface="Arial"/>
              </a:rPr>
              <a:t>И</a:t>
            </a:r>
            <a:r>
              <a:rPr dirty="0" sz="2500" spc="-1764" b="1">
                <a:solidFill>
                  <a:srgbClr val="00FFFF"/>
                </a:solidFill>
                <a:latin typeface="Arial"/>
                <a:cs typeface="Arial"/>
              </a:rPr>
              <a:t>м</a:t>
            </a:r>
            <a:r>
              <a:rPr dirty="0" sz="2500" spc="-1764" b="1">
                <a:solidFill>
                  <a:srgbClr val="FF6D4D"/>
                </a:solidFill>
                <a:latin typeface="Arial"/>
                <a:cs typeface="Arial"/>
              </a:rPr>
              <a:t>м</a:t>
            </a:r>
            <a:r>
              <a:rPr dirty="0" sz="2500" spc="-35" b="1">
                <a:solidFill>
                  <a:srgbClr val="FF00FF"/>
                </a:solidFill>
                <a:latin typeface="Arial"/>
                <a:cs typeface="Arial"/>
              </a:rPr>
              <a:t>м</a:t>
            </a:r>
            <a:r>
              <a:rPr dirty="0" sz="2500" spc="-1310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310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-40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spc="-1430" b="1">
                <a:solidFill>
                  <a:srgbClr val="00FFFF"/>
                </a:solidFill>
                <a:latin typeface="Arial"/>
                <a:cs typeface="Arial"/>
              </a:rPr>
              <a:t>н</a:t>
            </a:r>
            <a:r>
              <a:rPr dirty="0" sz="2500" spc="-1430" b="1">
                <a:solidFill>
                  <a:srgbClr val="FF6D4D"/>
                </a:solidFill>
                <a:latin typeface="Arial"/>
                <a:cs typeface="Arial"/>
              </a:rPr>
              <a:t>н</a:t>
            </a:r>
            <a:r>
              <a:rPr dirty="0" sz="2500" spc="-40" b="1">
                <a:solidFill>
                  <a:srgbClr val="FF00FF"/>
                </a:solidFill>
                <a:latin typeface="Arial"/>
                <a:cs typeface="Arial"/>
              </a:rPr>
              <a:t>н</a:t>
            </a:r>
            <a:r>
              <a:rPr dirty="0" sz="2500" spc="-955" b="1">
                <a:solidFill>
                  <a:srgbClr val="00FFFF"/>
                </a:solidFill>
                <a:latin typeface="Arial"/>
                <a:cs typeface="Arial"/>
              </a:rPr>
              <a:t>ғ</a:t>
            </a:r>
            <a:r>
              <a:rPr dirty="0" sz="2500" spc="-955" b="1">
                <a:solidFill>
                  <a:srgbClr val="FF6D4D"/>
                </a:solidFill>
                <a:latin typeface="Arial"/>
                <a:cs typeface="Arial"/>
              </a:rPr>
              <a:t>ғ</a:t>
            </a:r>
            <a:r>
              <a:rPr dirty="0" sz="2500" spc="-35" b="1">
                <a:solidFill>
                  <a:srgbClr val="FF00FF"/>
                </a:solidFill>
                <a:latin typeface="Arial"/>
                <a:cs typeface="Arial"/>
              </a:rPr>
              <a:t>ғ</a:t>
            </a:r>
            <a:r>
              <a:rPr dirty="0" sz="2500" spc="-1310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310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-40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spc="-1505" b="1">
                <a:solidFill>
                  <a:srgbClr val="00FFFF"/>
                </a:solidFill>
                <a:latin typeface="Arial"/>
                <a:cs typeface="Arial"/>
              </a:rPr>
              <a:t>л</a:t>
            </a:r>
            <a:r>
              <a:rPr dirty="0" sz="2500" spc="-1505" b="1">
                <a:solidFill>
                  <a:srgbClr val="FF6D4D"/>
                </a:solidFill>
                <a:latin typeface="Arial"/>
                <a:cs typeface="Arial"/>
              </a:rPr>
              <a:t>л</a:t>
            </a:r>
            <a:r>
              <a:rPr dirty="0" sz="2500" spc="-45" b="1">
                <a:solidFill>
                  <a:srgbClr val="FF00FF"/>
                </a:solidFill>
                <a:latin typeface="Arial"/>
                <a:cs typeface="Arial"/>
              </a:rPr>
              <a:t>л</a:t>
            </a:r>
            <a:r>
              <a:rPr dirty="0" sz="2500" spc="-1450" b="1">
                <a:solidFill>
                  <a:srgbClr val="00FFFF"/>
                </a:solidFill>
                <a:latin typeface="Arial"/>
                <a:cs typeface="Arial"/>
              </a:rPr>
              <a:t>и</a:t>
            </a:r>
            <a:r>
              <a:rPr dirty="0" sz="2500" spc="-1450" b="1">
                <a:solidFill>
                  <a:srgbClr val="FF6D4D"/>
                </a:solidFill>
                <a:latin typeface="Arial"/>
                <a:cs typeface="Arial"/>
              </a:rPr>
              <a:t>и</a:t>
            </a:r>
            <a:r>
              <a:rPr dirty="0" sz="2500" spc="50" b="1">
                <a:solidFill>
                  <a:srgbClr val="FF00FF"/>
                </a:solidFill>
                <a:latin typeface="Arial"/>
                <a:cs typeface="Arial"/>
              </a:rPr>
              <a:t>и</a:t>
            </a:r>
            <a:r>
              <a:rPr dirty="0" sz="2500" spc="625" b="1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dirty="0" sz="2500" spc="-1610" b="1">
                <a:solidFill>
                  <a:srgbClr val="00FFFF"/>
                </a:solidFill>
                <a:latin typeface="Arial"/>
                <a:cs typeface="Arial"/>
              </a:rPr>
              <a:t>Р</a:t>
            </a:r>
            <a:r>
              <a:rPr dirty="0" sz="2500" spc="-1610" b="1">
                <a:solidFill>
                  <a:srgbClr val="FF6D4D"/>
                </a:solidFill>
                <a:latin typeface="Arial"/>
                <a:cs typeface="Arial"/>
              </a:rPr>
              <a:t>Р</a:t>
            </a:r>
            <a:r>
              <a:rPr dirty="0" sz="2500" spc="-90" b="1">
                <a:solidFill>
                  <a:srgbClr val="FF00FF"/>
                </a:solidFill>
                <a:latin typeface="Arial"/>
                <a:cs typeface="Arial"/>
              </a:rPr>
              <a:t>Р</a:t>
            </a:r>
            <a:r>
              <a:rPr dirty="0" sz="2500" spc="-1345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345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-75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spc="-1205" b="1">
                <a:solidFill>
                  <a:srgbClr val="00FFFF"/>
                </a:solidFill>
                <a:latin typeface="Arial"/>
                <a:cs typeface="Arial"/>
              </a:rPr>
              <a:t>қ</a:t>
            </a:r>
            <a:r>
              <a:rPr dirty="0" sz="2500" spc="-1205" b="1">
                <a:solidFill>
                  <a:srgbClr val="FF6D4D"/>
                </a:solidFill>
                <a:latin typeface="Arial"/>
                <a:cs typeface="Arial"/>
              </a:rPr>
              <a:t>қ</a:t>
            </a:r>
            <a:r>
              <a:rPr dirty="0" sz="2500" spc="-60" b="1">
                <a:solidFill>
                  <a:srgbClr val="FF00FF"/>
                </a:solidFill>
                <a:latin typeface="Arial"/>
                <a:cs typeface="Arial"/>
              </a:rPr>
              <a:t>қ</a:t>
            </a:r>
            <a:r>
              <a:rPr dirty="0" sz="2500" spc="-2090" b="1">
                <a:solidFill>
                  <a:srgbClr val="00FFFF"/>
                </a:solidFill>
                <a:latin typeface="Arial"/>
                <a:cs typeface="Arial"/>
              </a:rPr>
              <a:t>ы</a:t>
            </a:r>
            <a:r>
              <a:rPr dirty="0" sz="2500" spc="-2090" b="1">
                <a:solidFill>
                  <a:srgbClr val="FF6D4D"/>
                </a:solidFill>
                <a:latin typeface="Arial"/>
                <a:cs typeface="Arial"/>
              </a:rPr>
              <a:t>ы</a:t>
            </a:r>
            <a:r>
              <a:rPr dirty="0" sz="2500" spc="-85" b="1">
                <a:solidFill>
                  <a:srgbClr val="FF00FF"/>
                </a:solidFill>
                <a:latin typeface="Arial"/>
                <a:cs typeface="Arial"/>
              </a:rPr>
              <a:t>ы</a:t>
            </a:r>
            <a:r>
              <a:rPr dirty="0" sz="2500" spc="-1800" b="1">
                <a:solidFill>
                  <a:srgbClr val="00FFFF"/>
                </a:solidFill>
                <a:latin typeface="Arial"/>
                <a:cs typeface="Arial"/>
              </a:rPr>
              <a:t>м</a:t>
            </a:r>
            <a:r>
              <a:rPr dirty="0" sz="2500" spc="-1800" b="1">
                <a:solidFill>
                  <a:srgbClr val="FF6D4D"/>
                </a:solidFill>
                <a:latin typeface="Arial"/>
                <a:cs typeface="Arial"/>
              </a:rPr>
              <a:t>м</a:t>
            </a:r>
            <a:r>
              <a:rPr dirty="0" sz="2500" spc="-70" b="1">
                <a:solidFill>
                  <a:srgbClr val="FF00FF"/>
                </a:solidFill>
                <a:latin typeface="Arial"/>
                <a:cs typeface="Arial"/>
              </a:rPr>
              <a:t>м</a:t>
            </a:r>
            <a:r>
              <a:rPr dirty="0" sz="2500" spc="-1495" b="1">
                <a:solidFill>
                  <a:srgbClr val="00FFFF"/>
                </a:solidFill>
                <a:latin typeface="Arial"/>
                <a:cs typeface="Arial"/>
              </a:rPr>
              <a:t>б</a:t>
            </a:r>
            <a:r>
              <a:rPr dirty="0" sz="2500" spc="-1495" b="1">
                <a:solidFill>
                  <a:srgbClr val="FF6D4D"/>
                </a:solidFill>
                <a:latin typeface="Arial"/>
                <a:cs typeface="Arial"/>
              </a:rPr>
              <a:t>б</a:t>
            </a:r>
            <a:r>
              <a:rPr dirty="0" sz="2500" spc="-80" b="1">
                <a:solidFill>
                  <a:srgbClr val="FF00FF"/>
                </a:solidFill>
                <a:latin typeface="Arial"/>
                <a:cs typeface="Arial"/>
              </a:rPr>
              <a:t>б</a:t>
            </a:r>
            <a:r>
              <a:rPr dirty="0" sz="2500" spc="-1340" b="1">
                <a:solidFill>
                  <a:srgbClr val="00FFFF"/>
                </a:solidFill>
                <a:latin typeface="Arial"/>
                <a:cs typeface="Arial"/>
              </a:rPr>
              <a:t>е</a:t>
            </a:r>
            <a:r>
              <a:rPr dirty="0" sz="2500" spc="-1340" b="1">
                <a:solidFill>
                  <a:srgbClr val="FF6D4D"/>
                </a:solidFill>
                <a:latin typeface="Arial"/>
                <a:cs typeface="Arial"/>
              </a:rPr>
              <a:t>е</a:t>
            </a:r>
            <a:r>
              <a:rPr dirty="0" sz="2500" spc="-75" b="1">
                <a:solidFill>
                  <a:srgbClr val="FF00FF"/>
                </a:solidFill>
                <a:latin typeface="Arial"/>
                <a:cs typeface="Arial"/>
              </a:rPr>
              <a:t>е</a:t>
            </a:r>
            <a:r>
              <a:rPr dirty="0" sz="2500" spc="-1485" b="1">
                <a:solidFill>
                  <a:srgbClr val="00FFFF"/>
                </a:solidFill>
                <a:latin typeface="Arial"/>
                <a:cs typeface="Arial"/>
              </a:rPr>
              <a:t>р</a:t>
            </a:r>
            <a:r>
              <a:rPr dirty="0" sz="2500" spc="-1485" b="1">
                <a:solidFill>
                  <a:srgbClr val="FF6D4D"/>
                </a:solidFill>
                <a:latin typeface="Arial"/>
                <a:cs typeface="Arial"/>
              </a:rPr>
              <a:t>р</a:t>
            </a:r>
            <a:r>
              <a:rPr dirty="0" sz="2500" spc="-80" b="1">
                <a:solidFill>
                  <a:srgbClr val="FF00FF"/>
                </a:solidFill>
                <a:latin typeface="Arial"/>
                <a:cs typeface="Arial"/>
              </a:rPr>
              <a:t>р</a:t>
            </a:r>
            <a:r>
              <a:rPr dirty="0" sz="2500" spc="-1540" b="1">
                <a:solidFill>
                  <a:srgbClr val="00FFFF"/>
                </a:solidFill>
                <a:latin typeface="Arial"/>
                <a:cs typeface="Arial"/>
              </a:rPr>
              <a:t>д</a:t>
            </a:r>
            <a:r>
              <a:rPr dirty="0" sz="2500" spc="-1540" b="1">
                <a:solidFill>
                  <a:srgbClr val="FF6D4D"/>
                </a:solidFill>
                <a:latin typeface="Arial"/>
                <a:cs typeface="Arial"/>
              </a:rPr>
              <a:t>д</a:t>
            </a:r>
            <a:r>
              <a:rPr dirty="0" sz="2500" spc="-80" b="1">
                <a:solidFill>
                  <a:srgbClr val="FF00FF"/>
                </a:solidFill>
                <a:latin typeface="Arial"/>
                <a:cs typeface="Arial"/>
              </a:rPr>
              <a:t>д</a:t>
            </a:r>
            <a:r>
              <a:rPr dirty="0" sz="2500" spc="-655" b="1">
                <a:solidFill>
                  <a:srgbClr val="00FFFF"/>
                </a:solidFill>
                <a:latin typeface="Arial"/>
                <a:cs typeface="Arial"/>
              </a:rPr>
              <a:t>і</a:t>
            </a:r>
            <a:r>
              <a:rPr dirty="0" sz="2500" spc="-655" b="1">
                <a:solidFill>
                  <a:srgbClr val="FF6D4D"/>
                </a:solidFill>
                <a:latin typeface="Arial"/>
                <a:cs typeface="Arial"/>
              </a:rPr>
              <a:t>і</a:t>
            </a:r>
            <a:r>
              <a:rPr dirty="0" sz="2500" spc="-75" b="1">
                <a:solidFill>
                  <a:srgbClr val="FF00FF"/>
                </a:solidFill>
                <a:latin typeface="Arial"/>
                <a:cs typeface="Arial"/>
              </a:rPr>
              <a:t>і</a:t>
            </a:r>
            <a:r>
              <a:rPr dirty="0" sz="2500" spc="-1335" b="1">
                <a:solidFill>
                  <a:srgbClr val="00FFFF"/>
                </a:solidFill>
                <a:latin typeface="Arial"/>
                <a:cs typeface="Arial"/>
              </a:rPr>
              <a:t>ұ</a:t>
            </a:r>
            <a:r>
              <a:rPr dirty="0" sz="2500" spc="-1335" b="1">
                <a:solidFill>
                  <a:srgbClr val="FF6D4D"/>
                </a:solidFill>
                <a:latin typeface="Arial"/>
                <a:cs typeface="Arial"/>
              </a:rPr>
              <a:t>ұ</a:t>
            </a:r>
            <a:r>
              <a:rPr dirty="0" sz="2500" spc="-80" b="1">
                <a:solidFill>
                  <a:srgbClr val="FF00FF"/>
                </a:solidFill>
                <a:latin typeface="Arial"/>
                <a:cs typeface="Arial"/>
              </a:rPr>
              <a:t>ұ</a:t>
            </a:r>
            <a:r>
              <a:rPr dirty="0" sz="2500" spc="-1540" b="1">
                <a:solidFill>
                  <a:srgbClr val="00FFFF"/>
                </a:solidFill>
                <a:latin typeface="Arial"/>
                <a:cs typeface="Arial"/>
              </a:rPr>
              <a:t>л</a:t>
            </a:r>
            <a:r>
              <a:rPr dirty="0" sz="2500" spc="-1540" b="1">
                <a:solidFill>
                  <a:srgbClr val="FF6D4D"/>
                </a:solidFill>
                <a:latin typeface="Arial"/>
                <a:cs typeface="Arial"/>
              </a:rPr>
              <a:t>л</a:t>
            </a:r>
            <a:r>
              <a:rPr dirty="0" sz="2500" spc="-80" b="1">
                <a:solidFill>
                  <a:srgbClr val="FF00FF"/>
                </a:solidFill>
                <a:latin typeface="Arial"/>
                <a:cs typeface="Arial"/>
              </a:rPr>
              <a:t>л</a:t>
            </a:r>
            <a:r>
              <a:rPr dirty="0" sz="2500" spc="-2090" b="1">
                <a:solidFill>
                  <a:srgbClr val="00FFFF"/>
                </a:solidFill>
                <a:latin typeface="Arial"/>
                <a:cs typeface="Arial"/>
              </a:rPr>
              <a:t>ы</a:t>
            </a:r>
            <a:r>
              <a:rPr dirty="0" sz="2500" spc="-2090" b="1">
                <a:solidFill>
                  <a:srgbClr val="FF6D4D"/>
                </a:solidFill>
                <a:latin typeface="Arial"/>
                <a:cs typeface="Arial"/>
              </a:rPr>
              <a:t>ы</a:t>
            </a:r>
            <a:r>
              <a:rPr dirty="0" sz="2500" spc="15" b="1">
                <a:solidFill>
                  <a:srgbClr val="FF00FF"/>
                </a:solidFill>
                <a:latin typeface="Arial"/>
                <a:cs typeface="Arial"/>
              </a:rPr>
              <a:t>ы</a:t>
            </a:r>
            <a:endParaRPr sz="2500">
              <a:latin typeface="Arial"/>
              <a:cs typeface="Arial"/>
            </a:endParaRPr>
          </a:p>
          <a:p>
            <a:pPr marL="339090" marR="711835" indent="556895">
              <a:lnSpc>
                <a:spcPts val="2100"/>
              </a:lnSpc>
              <a:spcBef>
                <a:spcPts val="895"/>
              </a:spcBef>
            </a:pPr>
            <a:r>
              <a:rPr dirty="0" sz="1800" spc="-140" b="1" i="1">
                <a:solidFill>
                  <a:srgbClr val="FFFFFF"/>
                </a:solidFill>
                <a:latin typeface="Arial"/>
                <a:cs typeface="Arial"/>
              </a:rPr>
              <a:t>№</a:t>
            </a:r>
            <a:r>
              <a:rPr dirty="0" sz="1800" spc="-140" b="1" i="1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r>
              <a:rPr dirty="0" sz="1800" spc="-120" b="1" i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 b="1" i="1">
                <a:solidFill>
                  <a:srgbClr val="FFFFFF"/>
                </a:solidFill>
                <a:latin typeface="Arial"/>
                <a:cs typeface="Arial"/>
              </a:rPr>
              <a:t>сайлау </a:t>
            </a:r>
            <a:r>
              <a:rPr dirty="0" sz="1800" b="1" i="1">
                <a:solidFill>
                  <a:srgbClr val="FFFFFF"/>
                </a:solidFill>
                <a:latin typeface="Arial"/>
                <a:cs typeface="Arial"/>
              </a:rPr>
              <a:t>округінің</a:t>
            </a:r>
            <a:r>
              <a:rPr dirty="0" sz="1800" spc="-7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 b="1" i="1">
                <a:solidFill>
                  <a:srgbClr val="FFFFFF"/>
                </a:solidFill>
                <a:latin typeface="Arial"/>
                <a:cs typeface="Arial"/>
              </a:rPr>
              <a:t>депутаты</a:t>
            </a:r>
            <a:endParaRPr sz="1800">
              <a:latin typeface="Arial"/>
              <a:cs typeface="Arial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7130932" y="3841113"/>
            <a:ext cx="3218815" cy="15233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500" spc="-1739" b="1">
                <a:solidFill>
                  <a:srgbClr val="00FFFF"/>
                </a:solidFill>
                <a:latin typeface="Arial"/>
                <a:cs typeface="Arial"/>
              </a:rPr>
              <a:t>Н</a:t>
            </a:r>
            <a:r>
              <a:rPr dirty="0" sz="2500" spc="-1739" b="1">
                <a:solidFill>
                  <a:srgbClr val="FF6D4D"/>
                </a:solidFill>
                <a:latin typeface="Arial"/>
                <a:cs typeface="Arial"/>
              </a:rPr>
              <a:t>Н</a:t>
            </a:r>
            <a:r>
              <a:rPr dirty="0" sz="2500" spc="-65" b="1">
                <a:solidFill>
                  <a:srgbClr val="FF00FF"/>
                </a:solidFill>
                <a:latin typeface="Arial"/>
                <a:cs typeface="Arial"/>
              </a:rPr>
              <a:t>Н</a:t>
            </a:r>
            <a:r>
              <a:rPr dirty="0" sz="2500" spc="-1330" b="1">
                <a:solidFill>
                  <a:srgbClr val="00FFFF"/>
                </a:solidFill>
                <a:latin typeface="Arial"/>
                <a:cs typeface="Arial"/>
              </a:rPr>
              <a:t>у</a:t>
            </a:r>
            <a:r>
              <a:rPr dirty="0" sz="2500" spc="-1330" b="1">
                <a:solidFill>
                  <a:srgbClr val="FF6D4D"/>
                </a:solidFill>
                <a:latin typeface="Arial"/>
                <a:cs typeface="Arial"/>
              </a:rPr>
              <a:t>у</a:t>
            </a:r>
            <a:r>
              <a:rPr dirty="0" sz="2500" spc="-70" b="1">
                <a:solidFill>
                  <a:srgbClr val="FF00FF"/>
                </a:solidFill>
                <a:latin typeface="Arial"/>
                <a:cs typeface="Arial"/>
              </a:rPr>
              <a:t>у</a:t>
            </a:r>
            <a:r>
              <a:rPr dirty="0" sz="2500" spc="-1475" b="1">
                <a:solidFill>
                  <a:srgbClr val="00FFFF"/>
                </a:solidFill>
                <a:latin typeface="Arial"/>
                <a:cs typeface="Arial"/>
              </a:rPr>
              <a:t>р</a:t>
            </a:r>
            <a:r>
              <a:rPr dirty="0" sz="2500" spc="-1475" b="1">
                <a:solidFill>
                  <a:srgbClr val="FF6D4D"/>
                </a:solidFill>
                <a:latin typeface="Arial"/>
                <a:cs typeface="Arial"/>
              </a:rPr>
              <a:t>р</a:t>
            </a:r>
            <a:r>
              <a:rPr dirty="0" sz="2500" spc="-70" b="1">
                <a:solidFill>
                  <a:srgbClr val="FF00FF"/>
                </a:solidFill>
                <a:latin typeface="Arial"/>
                <a:cs typeface="Arial"/>
              </a:rPr>
              <a:t>р</a:t>
            </a:r>
            <a:r>
              <a:rPr dirty="0" sz="2500" spc="-1200" b="1">
                <a:solidFill>
                  <a:srgbClr val="00FFFF"/>
                </a:solidFill>
                <a:latin typeface="Arial"/>
                <a:cs typeface="Arial"/>
              </a:rPr>
              <a:t>к</a:t>
            </a:r>
            <a:r>
              <a:rPr dirty="0" sz="2500" spc="-1200" b="1">
                <a:solidFill>
                  <a:srgbClr val="FF6D4D"/>
                </a:solidFill>
                <a:latin typeface="Arial"/>
                <a:cs typeface="Arial"/>
              </a:rPr>
              <a:t>к</a:t>
            </a:r>
            <a:r>
              <a:rPr dirty="0" sz="2500" spc="-55" b="1">
                <a:solidFill>
                  <a:srgbClr val="FF00FF"/>
                </a:solidFill>
                <a:latin typeface="Arial"/>
                <a:cs typeface="Arial"/>
              </a:rPr>
              <a:t>к</a:t>
            </a:r>
            <a:r>
              <a:rPr dirty="0" sz="2500" spc="-1335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335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-65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spc="-1530" b="1">
                <a:solidFill>
                  <a:srgbClr val="00FFFF"/>
                </a:solidFill>
                <a:latin typeface="Arial"/>
                <a:cs typeface="Arial"/>
              </a:rPr>
              <a:t>д</a:t>
            </a:r>
            <a:r>
              <a:rPr dirty="0" sz="2500" spc="-1530" b="1">
                <a:solidFill>
                  <a:srgbClr val="FF6D4D"/>
                </a:solidFill>
                <a:latin typeface="Arial"/>
                <a:cs typeface="Arial"/>
              </a:rPr>
              <a:t>д</a:t>
            </a:r>
            <a:r>
              <a:rPr dirty="0" sz="2500" spc="-70" b="1">
                <a:solidFill>
                  <a:srgbClr val="FF00FF"/>
                </a:solidFill>
                <a:latin typeface="Arial"/>
                <a:cs typeface="Arial"/>
              </a:rPr>
              <a:t>д</a:t>
            </a:r>
            <a:r>
              <a:rPr dirty="0" sz="2500" spc="-2080" b="1">
                <a:solidFill>
                  <a:srgbClr val="00FFFF"/>
                </a:solidFill>
                <a:latin typeface="Arial"/>
                <a:cs typeface="Arial"/>
              </a:rPr>
              <a:t>ы</a:t>
            </a:r>
            <a:r>
              <a:rPr dirty="0" sz="2500" spc="-2080" b="1">
                <a:solidFill>
                  <a:srgbClr val="FF6D4D"/>
                </a:solidFill>
                <a:latin typeface="Arial"/>
                <a:cs typeface="Arial"/>
              </a:rPr>
              <a:t>ы</a:t>
            </a:r>
            <a:r>
              <a:rPr dirty="0" sz="2500" spc="-75" b="1">
                <a:solidFill>
                  <a:srgbClr val="FF00FF"/>
                </a:solidFill>
                <a:latin typeface="Arial"/>
                <a:cs typeface="Arial"/>
              </a:rPr>
              <a:t>ы</a:t>
            </a:r>
            <a:r>
              <a:rPr dirty="0" sz="2500" spc="-1475" b="1">
                <a:solidFill>
                  <a:srgbClr val="00FFFF"/>
                </a:solidFill>
                <a:latin typeface="Arial"/>
                <a:cs typeface="Arial"/>
              </a:rPr>
              <a:t>р</a:t>
            </a:r>
            <a:r>
              <a:rPr dirty="0" sz="2500" spc="-1475" b="1">
                <a:solidFill>
                  <a:srgbClr val="FF6D4D"/>
                </a:solidFill>
                <a:latin typeface="Arial"/>
                <a:cs typeface="Arial"/>
              </a:rPr>
              <a:t>р</a:t>
            </a:r>
            <a:r>
              <a:rPr dirty="0" sz="2500" spc="-70" b="1">
                <a:solidFill>
                  <a:srgbClr val="FF00FF"/>
                </a:solidFill>
                <a:latin typeface="Arial"/>
                <a:cs typeface="Arial"/>
              </a:rPr>
              <a:t>р</a:t>
            </a:r>
            <a:r>
              <a:rPr dirty="0" sz="2500" spc="-1470" b="1">
                <a:solidFill>
                  <a:srgbClr val="00FFFF"/>
                </a:solidFill>
                <a:latin typeface="Arial"/>
                <a:cs typeface="Arial"/>
              </a:rPr>
              <a:t>о</a:t>
            </a:r>
            <a:r>
              <a:rPr dirty="0" sz="2500" spc="-1470" b="1">
                <a:solidFill>
                  <a:srgbClr val="FF6D4D"/>
                </a:solidFill>
                <a:latin typeface="Arial"/>
                <a:cs typeface="Arial"/>
              </a:rPr>
              <a:t>о</a:t>
            </a:r>
            <a:r>
              <a:rPr dirty="0" sz="2500" spc="-70" b="1">
                <a:solidFill>
                  <a:srgbClr val="FF00FF"/>
                </a:solidFill>
                <a:latin typeface="Arial"/>
                <a:cs typeface="Arial"/>
              </a:rPr>
              <a:t>о</a:t>
            </a:r>
            <a:r>
              <a:rPr dirty="0" sz="2500" spc="-1475" b="1">
                <a:solidFill>
                  <a:srgbClr val="00FFFF"/>
                </a:solidFill>
                <a:latin typeface="Arial"/>
                <a:cs typeface="Arial"/>
              </a:rPr>
              <a:t>в</a:t>
            </a:r>
            <a:r>
              <a:rPr dirty="0" sz="2500" spc="-1475" b="1">
                <a:solidFill>
                  <a:srgbClr val="FF6D4D"/>
                </a:solidFill>
                <a:latin typeface="Arial"/>
                <a:cs typeface="Arial"/>
              </a:rPr>
              <a:t>в</a:t>
            </a:r>
            <a:r>
              <a:rPr dirty="0" sz="2500" spc="25" b="1">
                <a:solidFill>
                  <a:srgbClr val="FF00FF"/>
                </a:solidFill>
                <a:latin typeface="Arial"/>
                <a:cs typeface="Arial"/>
              </a:rPr>
              <a:t>в</a:t>
            </a:r>
            <a:r>
              <a:rPr dirty="0" sz="2500" spc="-170" b="1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dirty="0" sz="2500" spc="-1739" b="1">
                <a:solidFill>
                  <a:srgbClr val="00FFFF"/>
                </a:solidFill>
                <a:latin typeface="Arial"/>
                <a:cs typeface="Arial"/>
              </a:rPr>
              <a:t>С</a:t>
            </a:r>
            <a:r>
              <a:rPr dirty="0" sz="2500" spc="-1739" b="1">
                <a:solidFill>
                  <a:srgbClr val="FF6D4D"/>
                </a:solidFill>
                <a:latin typeface="Arial"/>
                <a:cs typeface="Arial"/>
              </a:rPr>
              <a:t>С</a:t>
            </a:r>
            <a:r>
              <a:rPr dirty="0" sz="2500" spc="-85" b="1">
                <a:solidFill>
                  <a:srgbClr val="FF00FF"/>
                </a:solidFill>
                <a:latin typeface="Arial"/>
                <a:cs typeface="Arial"/>
              </a:rPr>
              <a:t>С</a:t>
            </a:r>
            <a:r>
              <a:rPr dirty="0" sz="2500" spc="-1330" b="1">
                <a:solidFill>
                  <a:srgbClr val="00FFFF"/>
                </a:solidFill>
                <a:latin typeface="Arial"/>
                <a:cs typeface="Arial"/>
              </a:rPr>
              <a:t>е</a:t>
            </a:r>
            <a:r>
              <a:rPr dirty="0" sz="2500" spc="-1330" b="1">
                <a:solidFill>
                  <a:srgbClr val="FF6D4D"/>
                </a:solidFill>
                <a:latin typeface="Arial"/>
                <a:cs typeface="Arial"/>
              </a:rPr>
              <a:t>е</a:t>
            </a:r>
            <a:r>
              <a:rPr dirty="0" sz="2500" spc="-65" b="1">
                <a:solidFill>
                  <a:srgbClr val="FF00FF"/>
                </a:solidFill>
                <a:latin typeface="Arial"/>
                <a:cs typeface="Arial"/>
              </a:rPr>
              <a:t>е</a:t>
            </a:r>
            <a:r>
              <a:rPr dirty="0" sz="2500" spc="-1475" b="1">
                <a:solidFill>
                  <a:srgbClr val="00FFFF"/>
                </a:solidFill>
                <a:latin typeface="Arial"/>
                <a:cs typeface="Arial"/>
              </a:rPr>
              <a:t>р</a:t>
            </a:r>
            <a:r>
              <a:rPr dirty="0" sz="2500" spc="-1475" b="1">
                <a:solidFill>
                  <a:srgbClr val="FF6D4D"/>
                </a:solidFill>
                <a:latin typeface="Arial"/>
                <a:cs typeface="Arial"/>
              </a:rPr>
              <a:t>р</a:t>
            </a:r>
            <a:r>
              <a:rPr dirty="0" sz="2500" spc="-70" b="1">
                <a:solidFill>
                  <a:srgbClr val="FF00FF"/>
                </a:solidFill>
                <a:latin typeface="Arial"/>
                <a:cs typeface="Arial"/>
              </a:rPr>
              <a:t>р</a:t>
            </a:r>
            <a:r>
              <a:rPr dirty="0" sz="2500" spc="-1475" b="1">
                <a:solidFill>
                  <a:srgbClr val="00FFFF"/>
                </a:solidFill>
                <a:latin typeface="Arial"/>
                <a:cs typeface="Arial"/>
              </a:rPr>
              <a:t>и</a:t>
            </a:r>
            <a:r>
              <a:rPr dirty="0" sz="2500" spc="-1475" b="1">
                <a:solidFill>
                  <a:srgbClr val="FF6D4D"/>
                </a:solidFill>
                <a:latin typeface="Arial"/>
                <a:cs typeface="Arial"/>
              </a:rPr>
              <a:t>и</a:t>
            </a:r>
            <a:r>
              <a:rPr dirty="0" sz="2500" spc="-60" b="1">
                <a:solidFill>
                  <a:srgbClr val="FF00FF"/>
                </a:solidFill>
                <a:latin typeface="Arial"/>
                <a:cs typeface="Arial"/>
              </a:rPr>
              <a:t>и</a:t>
            </a:r>
            <a:r>
              <a:rPr dirty="0" sz="2500" spc="-1200" b="1">
                <a:solidFill>
                  <a:srgbClr val="00FFFF"/>
                </a:solidFill>
                <a:latin typeface="Arial"/>
                <a:cs typeface="Arial"/>
              </a:rPr>
              <a:t>к</a:t>
            </a:r>
            <a:r>
              <a:rPr dirty="0" sz="2500" spc="-1200" b="1">
                <a:solidFill>
                  <a:srgbClr val="FF6D4D"/>
                </a:solidFill>
                <a:latin typeface="Arial"/>
                <a:cs typeface="Arial"/>
              </a:rPr>
              <a:t>к</a:t>
            </a:r>
            <a:r>
              <a:rPr dirty="0" sz="2500" spc="25" b="1">
                <a:solidFill>
                  <a:srgbClr val="FF00FF"/>
                </a:solidFill>
                <a:latin typeface="Arial"/>
                <a:cs typeface="Arial"/>
              </a:rPr>
              <a:t>к</a:t>
            </a:r>
            <a:r>
              <a:rPr dirty="0" sz="2500" spc="625" b="1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dirty="0" sz="2500" spc="-1739" b="1">
                <a:solidFill>
                  <a:srgbClr val="00FFFF"/>
                </a:solidFill>
                <a:latin typeface="Arial"/>
                <a:cs typeface="Arial"/>
              </a:rPr>
              <a:t>Н</a:t>
            </a:r>
            <a:r>
              <a:rPr dirty="0" sz="2500" spc="-1739" b="1">
                <a:solidFill>
                  <a:srgbClr val="FF6D4D"/>
                </a:solidFill>
                <a:latin typeface="Arial"/>
                <a:cs typeface="Arial"/>
              </a:rPr>
              <a:t>Н</a:t>
            </a:r>
            <a:r>
              <a:rPr dirty="0" sz="2500" spc="-65" b="1">
                <a:solidFill>
                  <a:srgbClr val="FF00FF"/>
                </a:solidFill>
                <a:latin typeface="Arial"/>
                <a:cs typeface="Arial"/>
              </a:rPr>
              <a:t>Н</a:t>
            </a:r>
            <a:r>
              <a:rPr dirty="0" sz="2500" spc="-1330" b="1">
                <a:solidFill>
                  <a:srgbClr val="00FFFF"/>
                </a:solidFill>
                <a:latin typeface="Arial"/>
                <a:cs typeface="Arial"/>
              </a:rPr>
              <a:t>у</a:t>
            </a:r>
            <a:r>
              <a:rPr dirty="0" sz="2500" spc="-1330" b="1">
                <a:solidFill>
                  <a:srgbClr val="FF6D4D"/>
                </a:solidFill>
                <a:latin typeface="Arial"/>
                <a:cs typeface="Arial"/>
              </a:rPr>
              <a:t>у</a:t>
            </a:r>
            <a:r>
              <a:rPr dirty="0" sz="2500" spc="-70" b="1">
                <a:solidFill>
                  <a:srgbClr val="FF00FF"/>
                </a:solidFill>
                <a:latin typeface="Arial"/>
                <a:cs typeface="Arial"/>
              </a:rPr>
              <a:t>у</a:t>
            </a:r>
            <a:r>
              <a:rPr dirty="0" sz="2500" spc="-1475" b="1">
                <a:solidFill>
                  <a:srgbClr val="00FFFF"/>
                </a:solidFill>
                <a:latin typeface="Arial"/>
                <a:cs typeface="Arial"/>
              </a:rPr>
              <a:t>р</a:t>
            </a:r>
            <a:r>
              <a:rPr dirty="0" sz="2500" spc="-1475" b="1">
                <a:solidFill>
                  <a:srgbClr val="FF6D4D"/>
                </a:solidFill>
                <a:latin typeface="Arial"/>
                <a:cs typeface="Arial"/>
              </a:rPr>
              <a:t>р</a:t>
            </a:r>
            <a:r>
              <a:rPr dirty="0" sz="2500" spc="-70" b="1">
                <a:solidFill>
                  <a:srgbClr val="FF00FF"/>
                </a:solidFill>
                <a:latin typeface="Arial"/>
                <a:cs typeface="Arial"/>
              </a:rPr>
              <a:t>р</a:t>
            </a:r>
            <a:r>
              <a:rPr dirty="0" sz="2500" spc="-1200" b="1">
                <a:solidFill>
                  <a:srgbClr val="00FFFF"/>
                </a:solidFill>
                <a:latin typeface="Arial"/>
                <a:cs typeface="Arial"/>
              </a:rPr>
              <a:t>к</a:t>
            </a:r>
            <a:r>
              <a:rPr dirty="0" sz="2500" spc="-1200" b="1">
                <a:solidFill>
                  <a:srgbClr val="FF6D4D"/>
                </a:solidFill>
                <a:latin typeface="Arial"/>
                <a:cs typeface="Arial"/>
              </a:rPr>
              <a:t>к</a:t>
            </a:r>
            <a:r>
              <a:rPr dirty="0" sz="2500" spc="-55" b="1">
                <a:solidFill>
                  <a:srgbClr val="FF00FF"/>
                </a:solidFill>
                <a:latin typeface="Arial"/>
                <a:cs typeface="Arial"/>
              </a:rPr>
              <a:t>к</a:t>
            </a:r>
            <a:r>
              <a:rPr dirty="0" sz="2500" spc="-1335" b="1">
                <a:solidFill>
                  <a:srgbClr val="00FFFF"/>
                </a:solidFill>
                <a:latin typeface="Arial"/>
                <a:cs typeface="Arial"/>
              </a:rPr>
              <a:t>а</a:t>
            </a:r>
            <a:r>
              <a:rPr dirty="0" sz="2500" spc="-1335" b="1">
                <a:solidFill>
                  <a:srgbClr val="FF6D4D"/>
                </a:solidFill>
                <a:latin typeface="Arial"/>
                <a:cs typeface="Arial"/>
              </a:rPr>
              <a:t>а</a:t>
            </a:r>
            <a:r>
              <a:rPr dirty="0" sz="2500" spc="-65" b="1">
                <a:solidFill>
                  <a:srgbClr val="FF00FF"/>
                </a:solidFill>
                <a:latin typeface="Arial"/>
                <a:cs typeface="Arial"/>
              </a:rPr>
              <a:t>а</a:t>
            </a:r>
            <a:r>
              <a:rPr dirty="0" sz="2500" spc="-1530" b="1">
                <a:solidFill>
                  <a:srgbClr val="00FFFF"/>
                </a:solidFill>
                <a:latin typeface="Arial"/>
                <a:cs typeface="Arial"/>
              </a:rPr>
              <a:t>д</a:t>
            </a:r>
            <a:r>
              <a:rPr dirty="0" sz="2500" spc="-1530" b="1">
                <a:solidFill>
                  <a:srgbClr val="FF6D4D"/>
                </a:solidFill>
                <a:latin typeface="Arial"/>
                <a:cs typeface="Arial"/>
              </a:rPr>
              <a:t>д</a:t>
            </a:r>
            <a:r>
              <a:rPr dirty="0" sz="2500" spc="-70" b="1">
                <a:solidFill>
                  <a:srgbClr val="FF00FF"/>
                </a:solidFill>
                <a:latin typeface="Arial"/>
                <a:cs typeface="Arial"/>
              </a:rPr>
              <a:t>д</a:t>
            </a:r>
            <a:r>
              <a:rPr dirty="0" sz="2500" spc="-2080" b="1">
                <a:solidFill>
                  <a:srgbClr val="00FFFF"/>
                </a:solidFill>
                <a:latin typeface="Arial"/>
                <a:cs typeface="Arial"/>
              </a:rPr>
              <a:t>ы</a:t>
            </a:r>
            <a:r>
              <a:rPr dirty="0" sz="2500" spc="-2080" b="1">
                <a:solidFill>
                  <a:srgbClr val="FF6D4D"/>
                </a:solidFill>
                <a:latin typeface="Arial"/>
                <a:cs typeface="Arial"/>
              </a:rPr>
              <a:t>ы</a:t>
            </a:r>
            <a:r>
              <a:rPr dirty="0" sz="2500" spc="-75" b="1">
                <a:solidFill>
                  <a:srgbClr val="FF00FF"/>
                </a:solidFill>
                <a:latin typeface="Arial"/>
                <a:cs typeface="Arial"/>
              </a:rPr>
              <a:t>ы</a:t>
            </a:r>
            <a:r>
              <a:rPr dirty="0" sz="2500" spc="-1475" b="1">
                <a:solidFill>
                  <a:srgbClr val="00FFFF"/>
                </a:solidFill>
                <a:latin typeface="Arial"/>
                <a:cs typeface="Arial"/>
              </a:rPr>
              <a:t>р</a:t>
            </a:r>
            <a:r>
              <a:rPr dirty="0" sz="2500" spc="-1475" b="1">
                <a:solidFill>
                  <a:srgbClr val="FF6D4D"/>
                </a:solidFill>
                <a:latin typeface="Arial"/>
                <a:cs typeface="Arial"/>
              </a:rPr>
              <a:t>р</a:t>
            </a:r>
            <a:r>
              <a:rPr dirty="0" sz="2500" spc="-70" b="1">
                <a:solidFill>
                  <a:srgbClr val="FF00FF"/>
                </a:solidFill>
                <a:latin typeface="Arial"/>
                <a:cs typeface="Arial"/>
              </a:rPr>
              <a:t>р</a:t>
            </a:r>
            <a:r>
              <a:rPr dirty="0" sz="2500" spc="-1470" b="1">
                <a:solidFill>
                  <a:srgbClr val="00FFFF"/>
                </a:solidFill>
                <a:latin typeface="Arial"/>
                <a:cs typeface="Arial"/>
              </a:rPr>
              <a:t>о</a:t>
            </a:r>
            <a:r>
              <a:rPr dirty="0" sz="2500" spc="-1470" b="1">
                <a:solidFill>
                  <a:srgbClr val="FF6D4D"/>
                </a:solidFill>
                <a:latin typeface="Arial"/>
                <a:cs typeface="Arial"/>
              </a:rPr>
              <a:t>о</a:t>
            </a:r>
            <a:r>
              <a:rPr dirty="0" sz="2500" spc="-70" b="1">
                <a:solidFill>
                  <a:srgbClr val="FF00FF"/>
                </a:solidFill>
                <a:latin typeface="Arial"/>
                <a:cs typeface="Arial"/>
              </a:rPr>
              <a:t>о</a:t>
            </a:r>
            <a:r>
              <a:rPr dirty="0" sz="2500" spc="-1475" b="1">
                <a:solidFill>
                  <a:srgbClr val="00FFFF"/>
                </a:solidFill>
                <a:latin typeface="Arial"/>
                <a:cs typeface="Arial"/>
              </a:rPr>
              <a:t>в</a:t>
            </a:r>
            <a:r>
              <a:rPr dirty="0" sz="2500" spc="-1475" b="1">
                <a:solidFill>
                  <a:srgbClr val="FF6D4D"/>
                </a:solidFill>
                <a:latin typeface="Arial"/>
                <a:cs typeface="Arial"/>
              </a:rPr>
              <a:t>в</a:t>
            </a:r>
            <a:r>
              <a:rPr dirty="0" sz="2500" spc="-70" b="1">
                <a:solidFill>
                  <a:srgbClr val="FF00FF"/>
                </a:solidFill>
                <a:latin typeface="Arial"/>
                <a:cs typeface="Arial"/>
              </a:rPr>
              <a:t>в</a:t>
            </a:r>
            <a:r>
              <a:rPr dirty="0" sz="2500" spc="-1475" b="1">
                <a:solidFill>
                  <a:srgbClr val="00FFFF"/>
                </a:solidFill>
                <a:latin typeface="Arial"/>
                <a:cs typeface="Arial"/>
              </a:rPr>
              <a:t>и</a:t>
            </a:r>
            <a:r>
              <a:rPr dirty="0" sz="2500" spc="-1475" b="1">
                <a:solidFill>
                  <a:srgbClr val="FF6D4D"/>
                </a:solidFill>
                <a:latin typeface="Arial"/>
                <a:cs typeface="Arial"/>
              </a:rPr>
              <a:t>и</a:t>
            </a:r>
            <a:r>
              <a:rPr dirty="0" sz="2500" spc="-60" b="1">
                <a:solidFill>
                  <a:srgbClr val="FF00FF"/>
                </a:solidFill>
                <a:latin typeface="Arial"/>
                <a:cs typeface="Arial"/>
              </a:rPr>
              <a:t>и</a:t>
            </a:r>
            <a:r>
              <a:rPr dirty="0" sz="2500" spc="-1390" b="1">
                <a:solidFill>
                  <a:srgbClr val="00FFFF"/>
                </a:solidFill>
                <a:latin typeface="Arial"/>
                <a:cs typeface="Arial"/>
              </a:rPr>
              <a:t>ч</a:t>
            </a:r>
            <a:r>
              <a:rPr dirty="0" sz="2500" spc="-1390" b="1">
                <a:solidFill>
                  <a:srgbClr val="FF6D4D"/>
                </a:solidFill>
                <a:latin typeface="Arial"/>
                <a:cs typeface="Arial"/>
              </a:rPr>
              <a:t>ч</a:t>
            </a:r>
            <a:r>
              <a:rPr dirty="0" sz="2500" spc="25" b="1">
                <a:solidFill>
                  <a:srgbClr val="FF00FF"/>
                </a:solidFill>
                <a:latin typeface="Arial"/>
                <a:cs typeface="Arial"/>
              </a:rPr>
              <a:t>ч</a:t>
            </a:r>
            <a:endParaRPr sz="2500">
              <a:latin typeface="Arial"/>
              <a:cs typeface="Arial"/>
            </a:endParaRPr>
          </a:p>
          <a:p>
            <a:pPr algn="ctr" marL="389890" marR="456565" indent="-54610">
              <a:lnSpc>
                <a:spcPts val="2100"/>
              </a:lnSpc>
              <a:spcBef>
                <a:spcPts val="1650"/>
              </a:spcBef>
            </a:pPr>
            <a:r>
              <a:rPr dirty="0" sz="1800" spc="-85" b="1" i="1">
                <a:solidFill>
                  <a:srgbClr val="FFFFFF"/>
                </a:solidFill>
                <a:latin typeface="Arial"/>
                <a:cs typeface="Arial"/>
              </a:rPr>
              <a:t>№</a:t>
            </a:r>
            <a:r>
              <a:rPr dirty="0" sz="1800" spc="-85" b="1" i="1">
                <a:solidFill>
                  <a:srgbClr val="FFFFFF"/>
                </a:solidFill>
                <a:latin typeface="Trebuchet MS"/>
                <a:cs typeface="Trebuchet MS"/>
              </a:rPr>
              <a:t>10</a:t>
            </a:r>
            <a:r>
              <a:rPr dirty="0" sz="1800" spc="-114" b="1" i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 b="1" i="1">
                <a:solidFill>
                  <a:srgbClr val="FFFFFF"/>
                </a:solidFill>
                <a:latin typeface="Arial"/>
                <a:cs typeface="Arial"/>
              </a:rPr>
              <a:t>сайлау</a:t>
            </a:r>
            <a:r>
              <a:rPr dirty="0" sz="1800" spc="50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b="1" i="1">
                <a:solidFill>
                  <a:srgbClr val="FFFFFF"/>
                </a:solidFill>
                <a:latin typeface="Arial"/>
                <a:cs typeface="Arial"/>
              </a:rPr>
              <a:t>округінің</a:t>
            </a:r>
            <a:r>
              <a:rPr dirty="0" sz="1800" spc="-7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 b="1" i="1">
                <a:solidFill>
                  <a:srgbClr val="FFFFFF"/>
                </a:solidFill>
                <a:latin typeface="Arial"/>
                <a:cs typeface="Arial"/>
              </a:rPr>
              <a:t>депутаты</a:t>
            </a:r>
            <a:endParaRPr sz="1800">
              <a:latin typeface="Arial"/>
              <a:cs typeface="Arial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1890546" y="0"/>
            <a:ext cx="15180944" cy="1076325"/>
          </a:xfrm>
          <a:prstGeom prst="rect"/>
          <a:solidFill>
            <a:srgbClr val="184A8C">
              <a:alpha val="58999"/>
            </a:srgbClr>
          </a:solidFill>
        </p:spPr>
        <p:txBody>
          <a:bodyPr wrap="square" lIns="0" tIns="180340" rIns="0" bIns="0" rtlCol="0" vert="horz">
            <a:spAutoFit/>
          </a:bodyPr>
          <a:lstStyle/>
          <a:p>
            <a:pPr algn="ctr" marR="646430">
              <a:lnSpc>
                <a:spcPct val="100000"/>
              </a:lnSpc>
              <a:spcBef>
                <a:spcPts val="1420"/>
              </a:spcBef>
            </a:pPr>
            <a:r>
              <a:rPr dirty="0" sz="3350" spc="-1855" b="1">
                <a:latin typeface="Arial"/>
                <a:cs typeface="Arial"/>
              </a:rPr>
              <a:t>Қ</a:t>
            </a:r>
            <a:r>
              <a:rPr dirty="0" baseline="-2450" sz="5100" spc="-67" b="1">
                <a:solidFill>
                  <a:srgbClr val="ABB4BE"/>
                </a:solidFill>
                <a:latin typeface="Arial"/>
                <a:cs typeface="Arial"/>
              </a:rPr>
              <a:t>Қ</a:t>
            </a:r>
            <a:r>
              <a:rPr dirty="0" sz="3350" spc="-1835" b="1">
                <a:latin typeface="Arial"/>
                <a:cs typeface="Arial"/>
              </a:rPr>
              <a:t>о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о</a:t>
            </a:r>
            <a:r>
              <a:rPr dirty="0" sz="3350" spc="-1814" b="1">
                <a:latin typeface="Arial"/>
                <a:cs typeface="Arial"/>
              </a:rPr>
              <a:t>н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sz="3350" spc="-1650" b="1">
                <a:latin typeface="Arial"/>
                <a:cs typeface="Arial"/>
              </a:rPr>
              <a:t>а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1639" b="1">
                <a:latin typeface="Arial"/>
                <a:cs typeface="Arial"/>
              </a:rPr>
              <a:t>е</a:t>
            </a:r>
            <a:r>
              <a:rPr dirty="0" baseline="-2450" sz="5100" spc="-97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350" spc="-1850" b="1">
                <a:latin typeface="Arial"/>
                <a:cs typeface="Arial"/>
              </a:rPr>
              <a:t>в</a:t>
            </a:r>
            <a:r>
              <a:rPr dirty="0" baseline="-2450" sz="5100" spc="127" b="1">
                <a:solidFill>
                  <a:srgbClr val="ABB4BE"/>
                </a:solidFill>
                <a:latin typeface="Arial"/>
                <a:cs typeface="Arial"/>
              </a:rPr>
              <a:t>в</a:t>
            </a:r>
            <a:r>
              <a:rPr dirty="0" baseline="-2450" sz="5100" spc="-390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350" spc="-1525" b="1">
                <a:latin typeface="Arial"/>
                <a:cs typeface="Arial"/>
              </a:rPr>
              <a:t>қ</a:t>
            </a:r>
            <a:r>
              <a:rPr dirty="0" baseline="-2450" sz="5100" spc="-97" b="1">
                <a:solidFill>
                  <a:srgbClr val="ABB4BE"/>
                </a:solidFill>
                <a:latin typeface="Arial"/>
                <a:cs typeface="Arial"/>
              </a:rPr>
              <a:t>қ</a:t>
            </a:r>
            <a:r>
              <a:rPr dirty="0" sz="3350" spc="-1680" b="1">
                <a:latin typeface="Arial"/>
                <a:cs typeface="Arial"/>
              </a:rPr>
              <a:t>а</a:t>
            </a:r>
            <a:r>
              <a:rPr dirty="0" baseline="-2450" sz="5100" spc="-135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1950" b="1">
                <a:latin typeface="Arial"/>
                <a:cs typeface="Arial"/>
              </a:rPr>
              <a:t>л</a:t>
            </a:r>
            <a:r>
              <a:rPr dirty="0" baseline="-2450" sz="5100" spc="-150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350" spc="-1680" b="1">
                <a:latin typeface="Arial"/>
                <a:cs typeface="Arial"/>
              </a:rPr>
              <a:t>а</a:t>
            </a:r>
            <a:r>
              <a:rPr dirty="0" baseline="-2450" sz="5100" spc="-135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1670" b="1">
                <a:latin typeface="Arial"/>
                <a:cs typeface="Arial"/>
              </a:rPr>
              <a:t>с</a:t>
            </a:r>
            <a:r>
              <a:rPr dirty="0" baseline="-2450" sz="5100" spc="-172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350" spc="-2660" b="1">
                <a:latin typeface="Arial"/>
                <a:cs typeface="Arial"/>
              </a:rPr>
              <a:t>ы</a:t>
            </a:r>
            <a:r>
              <a:rPr dirty="0" baseline="-2450" sz="5100" spc="82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baseline="-2450" sz="5100" spc="-382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350" spc="-2295" b="1">
                <a:latin typeface="Arial"/>
                <a:cs typeface="Arial"/>
              </a:rPr>
              <a:t>м</a:t>
            </a:r>
            <a:r>
              <a:rPr dirty="0" baseline="-2450" sz="5100" spc="-97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350" spc="-1650" b="1">
                <a:latin typeface="Arial"/>
                <a:cs typeface="Arial"/>
              </a:rPr>
              <a:t>ә</a:t>
            </a:r>
            <a:r>
              <a:rPr dirty="0" baseline="-2450" sz="5100" spc="-112" b="1">
                <a:solidFill>
                  <a:srgbClr val="ABB4BE"/>
                </a:solidFill>
                <a:latin typeface="Arial"/>
                <a:cs typeface="Arial"/>
              </a:rPr>
              <a:t>ә</a:t>
            </a:r>
            <a:r>
              <a:rPr dirty="0" sz="3350" spc="-1650" b="1">
                <a:latin typeface="Arial"/>
                <a:cs typeface="Arial"/>
              </a:rPr>
              <a:t>с</a:t>
            </a:r>
            <a:r>
              <a:rPr dirty="0" baseline="-2450" sz="5100" spc="-142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350" spc="-1930" b="1">
                <a:latin typeface="Arial"/>
                <a:cs typeface="Arial"/>
              </a:rPr>
              <a:t>л</a:t>
            </a:r>
            <a:r>
              <a:rPr dirty="0" baseline="-2450" sz="5100" spc="-120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350" spc="-1860" b="1">
                <a:latin typeface="Arial"/>
                <a:cs typeface="Arial"/>
              </a:rPr>
              <a:t>и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и</a:t>
            </a:r>
            <a:r>
              <a:rPr dirty="0" sz="3350" spc="-1655" b="1">
                <a:latin typeface="Arial"/>
                <a:cs typeface="Arial"/>
              </a:rPr>
              <a:t>х</a:t>
            </a:r>
            <a:r>
              <a:rPr dirty="0" baseline="-2450" sz="5100" spc="-112" b="1">
                <a:solidFill>
                  <a:srgbClr val="ABB4BE"/>
                </a:solidFill>
                <a:latin typeface="Arial"/>
                <a:cs typeface="Arial"/>
              </a:rPr>
              <a:t>х</a:t>
            </a:r>
            <a:r>
              <a:rPr dirty="0" sz="3350" spc="-1660" b="1">
                <a:latin typeface="Arial"/>
                <a:cs typeface="Arial"/>
              </a:rPr>
              <a:t>а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1445" b="1">
                <a:latin typeface="Arial"/>
                <a:cs typeface="Arial"/>
              </a:rPr>
              <a:t>т</a:t>
            </a:r>
            <a:r>
              <a:rPr dirty="0" baseline="-2450" sz="5100" spc="-97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350" spc="-2640" b="1">
                <a:latin typeface="Arial"/>
                <a:cs typeface="Arial"/>
              </a:rPr>
              <a:t>ы</a:t>
            </a:r>
            <a:r>
              <a:rPr dirty="0" baseline="-2450" sz="5100" spc="-127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350" spc="-1825" b="1">
                <a:latin typeface="Arial"/>
                <a:cs typeface="Arial"/>
              </a:rPr>
              <a:t>н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sz="3350" spc="-2640" b="1">
                <a:latin typeface="Arial"/>
                <a:cs typeface="Arial"/>
              </a:rPr>
              <a:t>ы</a:t>
            </a:r>
            <a:r>
              <a:rPr dirty="0" baseline="-2450" sz="5100" spc="-127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350" spc="-1830" b="1">
                <a:latin typeface="Arial"/>
                <a:cs typeface="Arial"/>
              </a:rPr>
              <a:t>ң</a:t>
            </a:r>
            <a:r>
              <a:rPr dirty="0" baseline="-2450" sz="5100" spc="112" b="1">
                <a:solidFill>
                  <a:srgbClr val="ABB4BE"/>
                </a:solidFill>
                <a:latin typeface="Arial"/>
                <a:cs typeface="Arial"/>
              </a:rPr>
              <a:t>ң</a:t>
            </a:r>
            <a:r>
              <a:rPr dirty="0" baseline="-2450" sz="5100" spc="-382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350" spc="-1964" b="1">
                <a:latin typeface="Arial"/>
                <a:cs typeface="Arial"/>
              </a:rPr>
              <a:t>д</a:t>
            </a:r>
            <a:r>
              <a:rPr dirty="0" baseline="-2450" sz="5100" spc="-157" b="1">
                <a:solidFill>
                  <a:srgbClr val="ABB4BE"/>
                </a:solidFill>
                <a:latin typeface="Arial"/>
                <a:cs typeface="Arial"/>
              </a:rPr>
              <a:t>д</a:t>
            </a:r>
            <a:r>
              <a:rPr dirty="0" sz="3350" spc="-1680" b="1">
                <a:latin typeface="Arial"/>
                <a:cs typeface="Arial"/>
              </a:rPr>
              <a:t>е</a:t>
            </a:r>
            <a:r>
              <a:rPr dirty="0" baseline="-2450" sz="5100" spc="-157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350" spc="-1855" b="1">
                <a:latin typeface="Arial"/>
                <a:cs typeface="Arial"/>
              </a:rPr>
              <a:t>п</a:t>
            </a:r>
            <a:r>
              <a:rPr dirty="0" baseline="-2450" sz="5100" spc="-150" b="1">
                <a:solidFill>
                  <a:srgbClr val="ABB4BE"/>
                </a:solidFill>
                <a:latin typeface="Arial"/>
                <a:cs typeface="Arial"/>
              </a:rPr>
              <a:t>п</a:t>
            </a:r>
            <a:r>
              <a:rPr dirty="0" sz="3350" spc="-1675" b="1">
                <a:latin typeface="Arial"/>
                <a:cs typeface="Arial"/>
              </a:rPr>
              <a:t>у</a:t>
            </a:r>
            <a:r>
              <a:rPr dirty="0" baseline="-2450" sz="5100" spc="-165" b="1">
                <a:solidFill>
                  <a:srgbClr val="ABB4BE"/>
                </a:solidFill>
                <a:latin typeface="Arial"/>
                <a:cs typeface="Arial"/>
              </a:rPr>
              <a:t>у</a:t>
            </a:r>
            <a:r>
              <a:rPr dirty="0" sz="3350" spc="-1475" b="1">
                <a:latin typeface="Arial"/>
                <a:cs typeface="Arial"/>
              </a:rPr>
              <a:t>т</a:t>
            </a:r>
            <a:r>
              <a:rPr dirty="0" baseline="-2450" sz="5100" spc="-142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350" spc="-1689" b="1">
                <a:latin typeface="Arial"/>
                <a:cs typeface="Arial"/>
              </a:rPr>
              <a:t>а</a:t>
            </a:r>
            <a:r>
              <a:rPr dirty="0" baseline="-2450" sz="5100" spc="-150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1475" b="1">
                <a:latin typeface="Arial"/>
                <a:cs typeface="Arial"/>
              </a:rPr>
              <a:t>т</a:t>
            </a:r>
            <a:r>
              <a:rPr dirty="0" baseline="-2450" sz="5100" spc="-142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350" spc="-1475" b="1">
                <a:latin typeface="Arial"/>
                <a:cs typeface="Arial"/>
              </a:rPr>
              <a:t>т</a:t>
            </a:r>
            <a:r>
              <a:rPr dirty="0" baseline="-2450" sz="5100" spc="-142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350" spc="-1689" b="1">
                <a:latin typeface="Arial"/>
                <a:cs typeface="Arial"/>
              </a:rPr>
              <a:t>а</a:t>
            </a:r>
            <a:r>
              <a:rPr dirty="0" baseline="-2450" sz="5100" spc="-150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1864" b="1">
                <a:latin typeface="Arial"/>
                <a:cs typeface="Arial"/>
              </a:rPr>
              <a:t>р</a:t>
            </a:r>
            <a:r>
              <a:rPr dirty="0" baseline="-2450" sz="5100" spc="-165" b="1">
                <a:solidFill>
                  <a:srgbClr val="ABB4BE"/>
                </a:solidFill>
                <a:latin typeface="Arial"/>
                <a:cs typeface="Arial"/>
              </a:rPr>
              <a:t>р</a:t>
            </a:r>
            <a:r>
              <a:rPr dirty="0" sz="3350" spc="-2670" b="1">
                <a:latin typeface="Arial"/>
                <a:cs typeface="Arial"/>
              </a:rPr>
              <a:t>ы</a:t>
            </a:r>
            <a:r>
              <a:rPr dirty="0" baseline="-2450" sz="5100" spc="-172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350" spc="-740" b="1">
                <a:latin typeface="Calibri"/>
                <a:cs typeface="Calibri"/>
              </a:rPr>
              <a:t>:</a:t>
            </a:r>
            <a:r>
              <a:rPr dirty="0" baseline="-2450" sz="5100" spc="67">
                <a:solidFill>
                  <a:srgbClr val="ABB4BE"/>
                </a:solidFill>
                <a:latin typeface="Arial Black"/>
                <a:cs typeface="Arial Black"/>
              </a:rPr>
              <a:t>:</a:t>
            </a:r>
            <a:endParaRPr baseline="-2450" sz="5100">
              <a:latin typeface="Arial Black"/>
              <a:cs typeface="Arial Black"/>
            </a:endParaRPr>
          </a:p>
        </p:txBody>
      </p:sp>
      <p:pic>
        <p:nvPicPr>
          <p:cNvPr id="27" name="object 27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9566" y="0"/>
            <a:ext cx="1095374" cy="108584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60472"/>
            <a:ext cx="17257395" cy="10226675"/>
            <a:chOff x="0" y="60472"/>
            <a:chExt cx="17257395" cy="1022667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0472"/>
              <a:ext cx="8533393" cy="10226527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8549767" y="1028712"/>
              <a:ext cx="8707755" cy="8657590"/>
            </a:xfrm>
            <a:custGeom>
              <a:avLst/>
              <a:gdLst/>
              <a:ahLst/>
              <a:cxnLst/>
              <a:rect l="l" t="t" r="r" b="b"/>
              <a:pathLst>
                <a:path w="8707755" h="8657590">
                  <a:moveTo>
                    <a:pt x="8707412" y="6218440"/>
                  </a:moveTo>
                  <a:lnTo>
                    <a:pt x="0" y="6218440"/>
                  </a:lnTo>
                  <a:lnTo>
                    <a:pt x="0" y="8657272"/>
                  </a:lnTo>
                  <a:lnTo>
                    <a:pt x="8707412" y="8657272"/>
                  </a:lnTo>
                  <a:lnTo>
                    <a:pt x="8707412" y="6218440"/>
                  </a:lnTo>
                  <a:close/>
                </a:path>
                <a:path w="8707755" h="8657590">
                  <a:moveTo>
                    <a:pt x="8707412" y="3084271"/>
                  </a:moveTo>
                  <a:lnTo>
                    <a:pt x="0" y="3084271"/>
                  </a:lnTo>
                  <a:lnTo>
                    <a:pt x="0" y="5523115"/>
                  </a:lnTo>
                  <a:lnTo>
                    <a:pt x="8707412" y="5523115"/>
                  </a:lnTo>
                  <a:lnTo>
                    <a:pt x="8707412" y="3084271"/>
                  </a:lnTo>
                  <a:close/>
                </a:path>
                <a:path w="8707755" h="8657590">
                  <a:moveTo>
                    <a:pt x="8707412" y="0"/>
                  </a:moveTo>
                  <a:lnTo>
                    <a:pt x="0" y="0"/>
                  </a:lnTo>
                  <a:lnTo>
                    <a:pt x="0" y="2438831"/>
                  </a:lnTo>
                  <a:lnTo>
                    <a:pt x="8707412" y="2438831"/>
                  </a:lnTo>
                  <a:lnTo>
                    <a:pt x="87074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987475" y="371487"/>
              <a:ext cx="1732280" cy="8013065"/>
            </a:xfrm>
            <a:custGeom>
              <a:avLst/>
              <a:gdLst/>
              <a:ahLst/>
              <a:cxnLst/>
              <a:rect l="l" t="t" r="r" b="b"/>
              <a:pathLst>
                <a:path w="1732279" h="8013065">
                  <a:moveTo>
                    <a:pt x="1731937" y="7146684"/>
                  </a:moveTo>
                  <a:lnTo>
                    <a:pt x="1730667" y="7099173"/>
                  </a:lnTo>
                  <a:lnTo>
                    <a:pt x="1726857" y="7052335"/>
                  </a:lnTo>
                  <a:lnTo>
                    <a:pt x="1720608" y="7006222"/>
                  </a:lnTo>
                  <a:lnTo>
                    <a:pt x="1711972" y="6960921"/>
                  </a:lnTo>
                  <a:lnTo>
                    <a:pt x="1701012" y="6916471"/>
                  </a:lnTo>
                  <a:lnTo>
                    <a:pt x="1687791" y="6872973"/>
                  </a:lnTo>
                  <a:lnTo>
                    <a:pt x="1672386" y="6830466"/>
                  </a:lnTo>
                  <a:lnTo>
                    <a:pt x="1654860" y="6789026"/>
                  </a:lnTo>
                  <a:lnTo>
                    <a:pt x="1635290" y="6748716"/>
                  </a:lnTo>
                  <a:lnTo>
                    <a:pt x="1613712" y="6709613"/>
                  </a:lnTo>
                  <a:lnTo>
                    <a:pt x="1590217" y="6671767"/>
                  </a:lnTo>
                  <a:lnTo>
                    <a:pt x="1564855" y="6635255"/>
                  </a:lnTo>
                  <a:lnTo>
                    <a:pt x="1537716" y="6600139"/>
                  </a:lnTo>
                  <a:lnTo>
                    <a:pt x="1508836" y="6566484"/>
                  </a:lnTo>
                  <a:lnTo>
                    <a:pt x="1478305" y="6534353"/>
                  </a:lnTo>
                  <a:lnTo>
                    <a:pt x="1446174" y="6503810"/>
                  </a:lnTo>
                  <a:lnTo>
                    <a:pt x="1412519" y="6474942"/>
                  </a:lnTo>
                  <a:lnTo>
                    <a:pt x="1377403" y="6447790"/>
                  </a:lnTo>
                  <a:lnTo>
                    <a:pt x="1340891" y="6422441"/>
                  </a:lnTo>
                  <a:lnTo>
                    <a:pt x="1303045" y="6398946"/>
                  </a:lnTo>
                  <a:lnTo>
                    <a:pt x="1263929" y="6377368"/>
                  </a:lnTo>
                  <a:lnTo>
                    <a:pt x="1223632" y="6357785"/>
                  </a:lnTo>
                  <a:lnTo>
                    <a:pt x="1182192" y="6340259"/>
                  </a:lnTo>
                  <a:lnTo>
                    <a:pt x="1139685" y="6324854"/>
                  </a:lnTo>
                  <a:lnTo>
                    <a:pt x="1096175" y="6311646"/>
                  </a:lnTo>
                  <a:lnTo>
                    <a:pt x="1051737" y="6300686"/>
                  </a:lnTo>
                  <a:lnTo>
                    <a:pt x="1006436" y="6292050"/>
                  </a:lnTo>
                  <a:lnTo>
                    <a:pt x="960323" y="6285789"/>
                  </a:lnTo>
                  <a:lnTo>
                    <a:pt x="913485" y="6281991"/>
                  </a:lnTo>
                  <a:lnTo>
                    <a:pt x="865974" y="6280709"/>
                  </a:lnTo>
                  <a:lnTo>
                    <a:pt x="818451" y="6281991"/>
                  </a:lnTo>
                  <a:lnTo>
                    <a:pt x="771613" y="6285789"/>
                  </a:lnTo>
                  <a:lnTo>
                    <a:pt x="725500" y="6292050"/>
                  </a:lnTo>
                  <a:lnTo>
                    <a:pt x="680199" y="6300686"/>
                  </a:lnTo>
                  <a:lnTo>
                    <a:pt x="635762" y="6311646"/>
                  </a:lnTo>
                  <a:lnTo>
                    <a:pt x="592251" y="6324854"/>
                  </a:lnTo>
                  <a:lnTo>
                    <a:pt x="549744" y="6340259"/>
                  </a:lnTo>
                  <a:lnTo>
                    <a:pt x="508304" y="6357785"/>
                  </a:lnTo>
                  <a:lnTo>
                    <a:pt x="468007" y="6377368"/>
                  </a:lnTo>
                  <a:lnTo>
                    <a:pt x="428891" y="6398946"/>
                  </a:lnTo>
                  <a:lnTo>
                    <a:pt x="391045" y="6422441"/>
                  </a:lnTo>
                  <a:lnTo>
                    <a:pt x="354533" y="6447790"/>
                  </a:lnTo>
                  <a:lnTo>
                    <a:pt x="319417" y="6474942"/>
                  </a:lnTo>
                  <a:lnTo>
                    <a:pt x="285762" y="6503810"/>
                  </a:lnTo>
                  <a:lnTo>
                    <a:pt x="253631" y="6534353"/>
                  </a:lnTo>
                  <a:lnTo>
                    <a:pt x="223100" y="6566484"/>
                  </a:lnTo>
                  <a:lnTo>
                    <a:pt x="194221" y="6600139"/>
                  </a:lnTo>
                  <a:lnTo>
                    <a:pt x="167081" y="6635255"/>
                  </a:lnTo>
                  <a:lnTo>
                    <a:pt x="141719" y="6671767"/>
                  </a:lnTo>
                  <a:lnTo>
                    <a:pt x="118224" y="6709613"/>
                  </a:lnTo>
                  <a:lnTo>
                    <a:pt x="96647" y="6748716"/>
                  </a:lnTo>
                  <a:lnTo>
                    <a:pt x="77076" y="6789026"/>
                  </a:lnTo>
                  <a:lnTo>
                    <a:pt x="59550" y="6830466"/>
                  </a:lnTo>
                  <a:lnTo>
                    <a:pt x="44145" y="6872973"/>
                  </a:lnTo>
                  <a:lnTo>
                    <a:pt x="30924" y="6916471"/>
                  </a:lnTo>
                  <a:lnTo>
                    <a:pt x="19964" y="6960921"/>
                  </a:lnTo>
                  <a:lnTo>
                    <a:pt x="11328" y="7006222"/>
                  </a:lnTo>
                  <a:lnTo>
                    <a:pt x="5080" y="7052335"/>
                  </a:lnTo>
                  <a:lnTo>
                    <a:pt x="1270" y="7099173"/>
                  </a:lnTo>
                  <a:lnTo>
                    <a:pt x="0" y="7146684"/>
                  </a:lnTo>
                  <a:lnTo>
                    <a:pt x="1270" y="7194194"/>
                  </a:lnTo>
                  <a:lnTo>
                    <a:pt x="5080" y="7241045"/>
                  </a:lnTo>
                  <a:lnTo>
                    <a:pt x="11328" y="7287158"/>
                  </a:lnTo>
                  <a:lnTo>
                    <a:pt x="19964" y="7332459"/>
                  </a:lnTo>
                  <a:lnTo>
                    <a:pt x="30924" y="7376896"/>
                  </a:lnTo>
                  <a:lnTo>
                    <a:pt x="44145" y="7420407"/>
                  </a:lnTo>
                  <a:lnTo>
                    <a:pt x="59550" y="7462901"/>
                  </a:lnTo>
                  <a:lnTo>
                    <a:pt x="77076" y="7504341"/>
                  </a:lnTo>
                  <a:lnTo>
                    <a:pt x="96647" y="7544651"/>
                  </a:lnTo>
                  <a:lnTo>
                    <a:pt x="118224" y="7583767"/>
                  </a:lnTo>
                  <a:lnTo>
                    <a:pt x="141719" y="7621600"/>
                  </a:lnTo>
                  <a:lnTo>
                    <a:pt x="167081" y="7658125"/>
                  </a:lnTo>
                  <a:lnTo>
                    <a:pt x="194221" y="7693241"/>
                  </a:lnTo>
                  <a:lnTo>
                    <a:pt x="223100" y="7726896"/>
                  </a:lnTo>
                  <a:lnTo>
                    <a:pt x="253631" y="7759027"/>
                  </a:lnTo>
                  <a:lnTo>
                    <a:pt x="285762" y="7789558"/>
                  </a:lnTo>
                  <a:lnTo>
                    <a:pt x="319417" y="7818437"/>
                  </a:lnTo>
                  <a:lnTo>
                    <a:pt x="354533" y="7845577"/>
                  </a:lnTo>
                  <a:lnTo>
                    <a:pt x="391045" y="7870939"/>
                  </a:lnTo>
                  <a:lnTo>
                    <a:pt x="428891" y="7894434"/>
                  </a:lnTo>
                  <a:lnTo>
                    <a:pt x="468007" y="7915999"/>
                  </a:lnTo>
                  <a:lnTo>
                    <a:pt x="508304" y="7935582"/>
                  </a:lnTo>
                  <a:lnTo>
                    <a:pt x="549744" y="7953108"/>
                  </a:lnTo>
                  <a:lnTo>
                    <a:pt x="592251" y="7968513"/>
                  </a:lnTo>
                  <a:lnTo>
                    <a:pt x="635762" y="7981734"/>
                  </a:lnTo>
                  <a:lnTo>
                    <a:pt x="680199" y="7992694"/>
                  </a:lnTo>
                  <a:lnTo>
                    <a:pt x="725500" y="8001330"/>
                  </a:lnTo>
                  <a:lnTo>
                    <a:pt x="771613" y="8007578"/>
                  </a:lnTo>
                  <a:lnTo>
                    <a:pt x="818451" y="8011376"/>
                  </a:lnTo>
                  <a:lnTo>
                    <a:pt x="865974" y="8012658"/>
                  </a:lnTo>
                  <a:lnTo>
                    <a:pt x="913485" y="8011376"/>
                  </a:lnTo>
                  <a:lnTo>
                    <a:pt x="960323" y="8007578"/>
                  </a:lnTo>
                  <a:lnTo>
                    <a:pt x="1006436" y="8001330"/>
                  </a:lnTo>
                  <a:lnTo>
                    <a:pt x="1051737" y="7992694"/>
                  </a:lnTo>
                  <a:lnTo>
                    <a:pt x="1096175" y="7981734"/>
                  </a:lnTo>
                  <a:lnTo>
                    <a:pt x="1139685" y="7968513"/>
                  </a:lnTo>
                  <a:lnTo>
                    <a:pt x="1182192" y="7953108"/>
                  </a:lnTo>
                  <a:lnTo>
                    <a:pt x="1223632" y="7935582"/>
                  </a:lnTo>
                  <a:lnTo>
                    <a:pt x="1263929" y="7915999"/>
                  </a:lnTo>
                  <a:lnTo>
                    <a:pt x="1303045" y="7894434"/>
                  </a:lnTo>
                  <a:lnTo>
                    <a:pt x="1340891" y="7870939"/>
                  </a:lnTo>
                  <a:lnTo>
                    <a:pt x="1377403" y="7845577"/>
                  </a:lnTo>
                  <a:lnTo>
                    <a:pt x="1412519" y="7818437"/>
                  </a:lnTo>
                  <a:lnTo>
                    <a:pt x="1446174" y="7789558"/>
                  </a:lnTo>
                  <a:lnTo>
                    <a:pt x="1478305" y="7759027"/>
                  </a:lnTo>
                  <a:lnTo>
                    <a:pt x="1508836" y="7726896"/>
                  </a:lnTo>
                  <a:lnTo>
                    <a:pt x="1537716" y="7693241"/>
                  </a:lnTo>
                  <a:lnTo>
                    <a:pt x="1564855" y="7658125"/>
                  </a:lnTo>
                  <a:lnTo>
                    <a:pt x="1590217" y="7621600"/>
                  </a:lnTo>
                  <a:lnTo>
                    <a:pt x="1613712" y="7583767"/>
                  </a:lnTo>
                  <a:lnTo>
                    <a:pt x="1635290" y="7544651"/>
                  </a:lnTo>
                  <a:lnTo>
                    <a:pt x="1654860" y="7504341"/>
                  </a:lnTo>
                  <a:lnTo>
                    <a:pt x="1672386" y="7462901"/>
                  </a:lnTo>
                  <a:lnTo>
                    <a:pt x="1687791" y="7420407"/>
                  </a:lnTo>
                  <a:lnTo>
                    <a:pt x="1701012" y="7376896"/>
                  </a:lnTo>
                  <a:lnTo>
                    <a:pt x="1711972" y="7332459"/>
                  </a:lnTo>
                  <a:lnTo>
                    <a:pt x="1720608" y="7287158"/>
                  </a:lnTo>
                  <a:lnTo>
                    <a:pt x="1726857" y="7241045"/>
                  </a:lnTo>
                  <a:lnTo>
                    <a:pt x="1730667" y="7194194"/>
                  </a:lnTo>
                  <a:lnTo>
                    <a:pt x="1731937" y="7146684"/>
                  </a:lnTo>
                  <a:close/>
                </a:path>
                <a:path w="1732279" h="8013065">
                  <a:moveTo>
                    <a:pt x="1731937" y="4190631"/>
                  </a:moveTo>
                  <a:lnTo>
                    <a:pt x="1730667" y="4143121"/>
                  </a:lnTo>
                  <a:lnTo>
                    <a:pt x="1726857" y="4096270"/>
                  </a:lnTo>
                  <a:lnTo>
                    <a:pt x="1720608" y="4050169"/>
                  </a:lnTo>
                  <a:lnTo>
                    <a:pt x="1711972" y="4004856"/>
                  </a:lnTo>
                  <a:lnTo>
                    <a:pt x="1701012" y="3960418"/>
                  </a:lnTo>
                  <a:lnTo>
                    <a:pt x="1687791" y="3916921"/>
                  </a:lnTo>
                  <a:lnTo>
                    <a:pt x="1672386" y="3874414"/>
                  </a:lnTo>
                  <a:lnTo>
                    <a:pt x="1654860" y="3832974"/>
                  </a:lnTo>
                  <a:lnTo>
                    <a:pt x="1635290" y="3792664"/>
                  </a:lnTo>
                  <a:lnTo>
                    <a:pt x="1613712" y="3753561"/>
                  </a:lnTo>
                  <a:lnTo>
                    <a:pt x="1590217" y="3715715"/>
                  </a:lnTo>
                  <a:lnTo>
                    <a:pt x="1564855" y="3679202"/>
                  </a:lnTo>
                  <a:lnTo>
                    <a:pt x="1537716" y="3644074"/>
                  </a:lnTo>
                  <a:lnTo>
                    <a:pt x="1508836" y="3610419"/>
                  </a:lnTo>
                  <a:lnTo>
                    <a:pt x="1478305" y="3578301"/>
                  </a:lnTo>
                  <a:lnTo>
                    <a:pt x="1446174" y="3547757"/>
                  </a:lnTo>
                  <a:lnTo>
                    <a:pt x="1412519" y="3518890"/>
                  </a:lnTo>
                  <a:lnTo>
                    <a:pt x="1377403" y="3491738"/>
                  </a:lnTo>
                  <a:lnTo>
                    <a:pt x="1340891" y="3466388"/>
                  </a:lnTo>
                  <a:lnTo>
                    <a:pt x="1303045" y="3442893"/>
                  </a:lnTo>
                  <a:lnTo>
                    <a:pt x="1263929" y="3421316"/>
                  </a:lnTo>
                  <a:lnTo>
                    <a:pt x="1223632" y="3401733"/>
                  </a:lnTo>
                  <a:lnTo>
                    <a:pt x="1182192" y="3384207"/>
                  </a:lnTo>
                  <a:lnTo>
                    <a:pt x="1139685" y="3368802"/>
                  </a:lnTo>
                  <a:lnTo>
                    <a:pt x="1096175" y="3355594"/>
                  </a:lnTo>
                  <a:lnTo>
                    <a:pt x="1051737" y="3344634"/>
                  </a:lnTo>
                  <a:lnTo>
                    <a:pt x="1006436" y="3335998"/>
                  </a:lnTo>
                  <a:lnTo>
                    <a:pt x="960323" y="3329736"/>
                  </a:lnTo>
                  <a:lnTo>
                    <a:pt x="913485" y="3325939"/>
                  </a:lnTo>
                  <a:lnTo>
                    <a:pt x="865974" y="3324656"/>
                  </a:lnTo>
                  <a:lnTo>
                    <a:pt x="818451" y="3325939"/>
                  </a:lnTo>
                  <a:lnTo>
                    <a:pt x="771613" y="3329736"/>
                  </a:lnTo>
                  <a:lnTo>
                    <a:pt x="725500" y="3335998"/>
                  </a:lnTo>
                  <a:lnTo>
                    <a:pt x="680199" y="3344634"/>
                  </a:lnTo>
                  <a:lnTo>
                    <a:pt x="635762" y="3355594"/>
                  </a:lnTo>
                  <a:lnTo>
                    <a:pt x="592251" y="3368802"/>
                  </a:lnTo>
                  <a:lnTo>
                    <a:pt x="549744" y="3384207"/>
                  </a:lnTo>
                  <a:lnTo>
                    <a:pt x="508304" y="3401733"/>
                  </a:lnTo>
                  <a:lnTo>
                    <a:pt x="468007" y="3421316"/>
                  </a:lnTo>
                  <a:lnTo>
                    <a:pt x="428891" y="3442893"/>
                  </a:lnTo>
                  <a:lnTo>
                    <a:pt x="391045" y="3466388"/>
                  </a:lnTo>
                  <a:lnTo>
                    <a:pt x="354533" y="3491738"/>
                  </a:lnTo>
                  <a:lnTo>
                    <a:pt x="319417" y="3518890"/>
                  </a:lnTo>
                  <a:lnTo>
                    <a:pt x="285762" y="3547757"/>
                  </a:lnTo>
                  <a:lnTo>
                    <a:pt x="253631" y="3578301"/>
                  </a:lnTo>
                  <a:lnTo>
                    <a:pt x="223100" y="3610419"/>
                  </a:lnTo>
                  <a:lnTo>
                    <a:pt x="194221" y="3644074"/>
                  </a:lnTo>
                  <a:lnTo>
                    <a:pt x="167081" y="3679202"/>
                  </a:lnTo>
                  <a:lnTo>
                    <a:pt x="141719" y="3715715"/>
                  </a:lnTo>
                  <a:lnTo>
                    <a:pt x="118224" y="3753561"/>
                  </a:lnTo>
                  <a:lnTo>
                    <a:pt x="96647" y="3792664"/>
                  </a:lnTo>
                  <a:lnTo>
                    <a:pt x="77076" y="3832974"/>
                  </a:lnTo>
                  <a:lnTo>
                    <a:pt x="59550" y="3874414"/>
                  </a:lnTo>
                  <a:lnTo>
                    <a:pt x="44145" y="3916921"/>
                  </a:lnTo>
                  <a:lnTo>
                    <a:pt x="30924" y="3960418"/>
                  </a:lnTo>
                  <a:lnTo>
                    <a:pt x="19964" y="4004856"/>
                  </a:lnTo>
                  <a:lnTo>
                    <a:pt x="11328" y="4050169"/>
                  </a:lnTo>
                  <a:lnTo>
                    <a:pt x="5080" y="4096270"/>
                  </a:lnTo>
                  <a:lnTo>
                    <a:pt x="1270" y="4143121"/>
                  </a:lnTo>
                  <a:lnTo>
                    <a:pt x="0" y="4190631"/>
                  </a:lnTo>
                  <a:lnTo>
                    <a:pt x="1270" y="4238142"/>
                  </a:lnTo>
                  <a:lnTo>
                    <a:pt x="5080" y="4284992"/>
                  </a:lnTo>
                  <a:lnTo>
                    <a:pt x="11328" y="4331093"/>
                  </a:lnTo>
                  <a:lnTo>
                    <a:pt x="19964" y="4376407"/>
                  </a:lnTo>
                  <a:lnTo>
                    <a:pt x="30924" y="4420844"/>
                  </a:lnTo>
                  <a:lnTo>
                    <a:pt x="44145" y="4464342"/>
                  </a:lnTo>
                  <a:lnTo>
                    <a:pt x="59550" y="4506849"/>
                  </a:lnTo>
                  <a:lnTo>
                    <a:pt x="77076" y="4548289"/>
                  </a:lnTo>
                  <a:lnTo>
                    <a:pt x="96647" y="4588599"/>
                  </a:lnTo>
                  <a:lnTo>
                    <a:pt x="118224" y="4627702"/>
                  </a:lnTo>
                  <a:lnTo>
                    <a:pt x="141719" y="4665548"/>
                  </a:lnTo>
                  <a:lnTo>
                    <a:pt x="167081" y="4702060"/>
                  </a:lnTo>
                  <a:lnTo>
                    <a:pt x="194221" y="4737189"/>
                  </a:lnTo>
                  <a:lnTo>
                    <a:pt x="223100" y="4770844"/>
                  </a:lnTo>
                  <a:lnTo>
                    <a:pt x="253631" y="4802975"/>
                  </a:lnTo>
                  <a:lnTo>
                    <a:pt x="285762" y="4833505"/>
                  </a:lnTo>
                  <a:lnTo>
                    <a:pt x="319417" y="4862373"/>
                  </a:lnTo>
                  <a:lnTo>
                    <a:pt x="354533" y="4889525"/>
                  </a:lnTo>
                  <a:lnTo>
                    <a:pt x="391045" y="4914874"/>
                  </a:lnTo>
                  <a:lnTo>
                    <a:pt x="428891" y="4938382"/>
                  </a:lnTo>
                  <a:lnTo>
                    <a:pt x="468007" y="4959947"/>
                  </a:lnTo>
                  <a:lnTo>
                    <a:pt x="508304" y="4979530"/>
                  </a:lnTo>
                  <a:lnTo>
                    <a:pt x="549744" y="4997056"/>
                  </a:lnTo>
                  <a:lnTo>
                    <a:pt x="592251" y="5012461"/>
                  </a:lnTo>
                  <a:lnTo>
                    <a:pt x="635762" y="5025669"/>
                  </a:lnTo>
                  <a:lnTo>
                    <a:pt x="680199" y="5036629"/>
                  </a:lnTo>
                  <a:lnTo>
                    <a:pt x="725500" y="5045278"/>
                  </a:lnTo>
                  <a:lnTo>
                    <a:pt x="771613" y="5051526"/>
                  </a:lnTo>
                  <a:lnTo>
                    <a:pt x="818451" y="5055324"/>
                  </a:lnTo>
                  <a:lnTo>
                    <a:pt x="865974" y="5056606"/>
                  </a:lnTo>
                  <a:lnTo>
                    <a:pt x="913485" y="5055324"/>
                  </a:lnTo>
                  <a:lnTo>
                    <a:pt x="960323" y="5051526"/>
                  </a:lnTo>
                  <a:lnTo>
                    <a:pt x="1006436" y="5045278"/>
                  </a:lnTo>
                  <a:lnTo>
                    <a:pt x="1051737" y="5036629"/>
                  </a:lnTo>
                  <a:lnTo>
                    <a:pt x="1096175" y="5025669"/>
                  </a:lnTo>
                  <a:lnTo>
                    <a:pt x="1139685" y="5012461"/>
                  </a:lnTo>
                  <a:lnTo>
                    <a:pt x="1182192" y="4997056"/>
                  </a:lnTo>
                  <a:lnTo>
                    <a:pt x="1223632" y="4979530"/>
                  </a:lnTo>
                  <a:lnTo>
                    <a:pt x="1263929" y="4959947"/>
                  </a:lnTo>
                  <a:lnTo>
                    <a:pt x="1303045" y="4938382"/>
                  </a:lnTo>
                  <a:lnTo>
                    <a:pt x="1340891" y="4914874"/>
                  </a:lnTo>
                  <a:lnTo>
                    <a:pt x="1377403" y="4889525"/>
                  </a:lnTo>
                  <a:lnTo>
                    <a:pt x="1412519" y="4862373"/>
                  </a:lnTo>
                  <a:lnTo>
                    <a:pt x="1446174" y="4833505"/>
                  </a:lnTo>
                  <a:lnTo>
                    <a:pt x="1478305" y="4802975"/>
                  </a:lnTo>
                  <a:lnTo>
                    <a:pt x="1508836" y="4770844"/>
                  </a:lnTo>
                  <a:lnTo>
                    <a:pt x="1537716" y="4737189"/>
                  </a:lnTo>
                  <a:lnTo>
                    <a:pt x="1564855" y="4702060"/>
                  </a:lnTo>
                  <a:lnTo>
                    <a:pt x="1590217" y="4665548"/>
                  </a:lnTo>
                  <a:lnTo>
                    <a:pt x="1613712" y="4627702"/>
                  </a:lnTo>
                  <a:lnTo>
                    <a:pt x="1635290" y="4588599"/>
                  </a:lnTo>
                  <a:lnTo>
                    <a:pt x="1654860" y="4548289"/>
                  </a:lnTo>
                  <a:lnTo>
                    <a:pt x="1672386" y="4506849"/>
                  </a:lnTo>
                  <a:lnTo>
                    <a:pt x="1687791" y="4464342"/>
                  </a:lnTo>
                  <a:lnTo>
                    <a:pt x="1701012" y="4420844"/>
                  </a:lnTo>
                  <a:lnTo>
                    <a:pt x="1711972" y="4376407"/>
                  </a:lnTo>
                  <a:lnTo>
                    <a:pt x="1720608" y="4331093"/>
                  </a:lnTo>
                  <a:lnTo>
                    <a:pt x="1726857" y="4284992"/>
                  </a:lnTo>
                  <a:lnTo>
                    <a:pt x="1730667" y="4238142"/>
                  </a:lnTo>
                  <a:lnTo>
                    <a:pt x="1731937" y="4190631"/>
                  </a:lnTo>
                  <a:close/>
                </a:path>
                <a:path w="1732279" h="8013065">
                  <a:moveTo>
                    <a:pt x="1731937" y="865974"/>
                  </a:moveTo>
                  <a:lnTo>
                    <a:pt x="1730667" y="818451"/>
                  </a:lnTo>
                  <a:lnTo>
                    <a:pt x="1726857" y="771613"/>
                  </a:lnTo>
                  <a:lnTo>
                    <a:pt x="1720608" y="725500"/>
                  </a:lnTo>
                  <a:lnTo>
                    <a:pt x="1711972" y="680199"/>
                  </a:lnTo>
                  <a:lnTo>
                    <a:pt x="1701012" y="635762"/>
                  </a:lnTo>
                  <a:lnTo>
                    <a:pt x="1687791" y="592251"/>
                  </a:lnTo>
                  <a:lnTo>
                    <a:pt x="1672386" y="549744"/>
                  </a:lnTo>
                  <a:lnTo>
                    <a:pt x="1654860" y="508304"/>
                  </a:lnTo>
                  <a:lnTo>
                    <a:pt x="1635290" y="468007"/>
                  </a:lnTo>
                  <a:lnTo>
                    <a:pt x="1613712" y="428891"/>
                  </a:lnTo>
                  <a:lnTo>
                    <a:pt x="1590217" y="391045"/>
                  </a:lnTo>
                  <a:lnTo>
                    <a:pt x="1564855" y="354533"/>
                  </a:lnTo>
                  <a:lnTo>
                    <a:pt x="1537716" y="319417"/>
                  </a:lnTo>
                  <a:lnTo>
                    <a:pt x="1508836" y="285762"/>
                  </a:lnTo>
                  <a:lnTo>
                    <a:pt x="1478305" y="253631"/>
                  </a:lnTo>
                  <a:lnTo>
                    <a:pt x="1446174" y="223100"/>
                  </a:lnTo>
                  <a:lnTo>
                    <a:pt x="1412519" y="194221"/>
                  </a:lnTo>
                  <a:lnTo>
                    <a:pt x="1377403" y="167081"/>
                  </a:lnTo>
                  <a:lnTo>
                    <a:pt x="1340891" y="141719"/>
                  </a:lnTo>
                  <a:lnTo>
                    <a:pt x="1303045" y="118224"/>
                  </a:lnTo>
                  <a:lnTo>
                    <a:pt x="1263929" y="96647"/>
                  </a:lnTo>
                  <a:lnTo>
                    <a:pt x="1223632" y="77076"/>
                  </a:lnTo>
                  <a:lnTo>
                    <a:pt x="1182192" y="59550"/>
                  </a:lnTo>
                  <a:lnTo>
                    <a:pt x="1139685" y="44145"/>
                  </a:lnTo>
                  <a:lnTo>
                    <a:pt x="1096175" y="30924"/>
                  </a:lnTo>
                  <a:lnTo>
                    <a:pt x="1051737" y="19964"/>
                  </a:lnTo>
                  <a:lnTo>
                    <a:pt x="1006436" y="11328"/>
                  </a:lnTo>
                  <a:lnTo>
                    <a:pt x="960323" y="5080"/>
                  </a:lnTo>
                  <a:lnTo>
                    <a:pt x="913485" y="1270"/>
                  </a:lnTo>
                  <a:lnTo>
                    <a:pt x="865974" y="0"/>
                  </a:lnTo>
                  <a:lnTo>
                    <a:pt x="818451" y="1270"/>
                  </a:lnTo>
                  <a:lnTo>
                    <a:pt x="771613" y="5080"/>
                  </a:lnTo>
                  <a:lnTo>
                    <a:pt x="725500" y="11328"/>
                  </a:lnTo>
                  <a:lnTo>
                    <a:pt x="680199" y="19964"/>
                  </a:lnTo>
                  <a:lnTo>
                    <a:pt x="635762" y="30924"/>
                  </a:lnTo>
                  <a:lnTo>
                    <a:pt x="592251" y="44145"/>
                  </a:lnTo>
                  <a:lnTo>
                    <a:pt x="549744" y="59550"/>
                  </a:lnTo>
                  <a:lnTo>
                    <a:pt x="508304" y="77076"/>
                  </a:lnTo>
                  <a:lnTo>
                    <a:pt x="468007" y="96647"/>
                  </a:lnTo>
                  <a:lnTo>
                    <a:pt x="428891" y="118224"/>
                  </a:lnTo>
                  <a:lnTo>
                    <a:pt x="391045" y="141719"/>
                  </a:lnTo>
                  <a:lnTo>
                    <a:pt x="354533" y="167081"/>
                  </a:lnTo>
                  <a:lnTo>
                    <a:pt x="319417" y="194221"/>
                  </a:lnTo>
                  <a:lnTo>
                    <a:pt x="285762" y="223100"/>
                  </a:lnTo>
                  <a:lnTo>
                    <a:pt x="253631" y="253631"/>
                  </a:lnTo>
                  <a:lnTo>
                    <a:pt x="223100" y="285762"/>
                  </a:lnTo>
                  <a:lnTo>
                    <a:pt x="194221" y="319417"/>
                  </a:lnTo>
                  <a:lnTo>
                    <a:pt x="167081" y="354533"/>
                  </a:lnTo>
                  <a:lnTo>
                    <a:pt x="141719" y="391045"/>
                  </a:lnTo>
                  <a:lnTo>
                    <a:pt x="118224" y="428891"/>
                  </a:lnTo>
                  <a:lnTo>
                    <a:pt x="96647" y="468007"/>
                  </a:lnTo>
                  <a:lnTo>
                    <a:pt x="77076" y="508304"/>
                  </a:lnTo>
                  <a:lnTo>
                    <a:pt x="59550" y="549744"/>
                  </a:lnTo>
                  <a:lnTo>
                    <a:pt x="44145" y="592251"/>
                  </a:lnTo>
                  <a:lnTo>
                    <a:pt x="30924" y="635762"/>
                  </a:lnTo>
                  <a:lnTo>
                    <a:pt x="19964" y="680199"/>
                  </a:lnTo>
                  <a:lnTo>
                    <a:pt x="11328" y="725500"/>
                  </a:lnTo>
                  <a:lnTo>
                    <a:pt x="5080" y="771613"/>
                  </a:lnTo>
                  <a:lnTo>
                    <a:pt x="1270" y="818451"/>
                  </a:lnTo>
                  <a:lnTo>
                    <a:pt x="0" y="865974"/>
                  </a:lnTo>
                  <a:lnTo>
                    <a:pt x="1270" y="913485"/>
                  </a:lnTo>
                  <a:lnTo>
                    <a:pt x="5080" y="960323"/>
                  </a:lnTo>
                  <a:lnTo>
                    <a:pt x="11328" y="1006436"/>
                  </a:lnTo>
                  <a:lnTo>
                    <a:pt x="19964" y="1051737"/>
                  </a:lnTo>
                  <a:lnTo>
                    <a:pt x="30924" y="1096175"/>
                  </a:lnTo>
                  <a:lnTo>
                    <a:pt x="44145" y="1139685"/>
                  </a:lnTo>
                  <a:lnTo>
                    <a:pt x="59550" y="1182192"/>
                  </a:lnTo>
                  <a:lnTo>
                    <a:pt x="77076" y="1223632"/>
                  </a:lnTo>
                  <a:lnTo>
                    <a:pt x="96647" y="1263929"/>
                  </a:lnTo>
                  <a:lnTo>
                    <a:pt x="118224" y="1303045"/>
                  </a:lnTo>
                  <a:lnTo>
                    <a:pt x="141719" y="1340891"/>
                  </a:lnTo>
                  <a:lnTo>
                    <a:pt x="167081" y="1377403"/>
                  </a:lnTo>
                  <a:lnTo>
                    <a:pt x="194221" y="1412519"/>
                  </a:lnTo>
                  <a:lnTo>
                    <a:pt x="223100" y="1446174"/>
                  </a:lnTo>
                  <a:lnTo>
                    <a:pt x="253631" y="1478305"/>
                  </a:lnTo>
                  <a:lnTo>
                    <a:pt x="285762" y="1508836"/>
                  </a:lnTo>
                  <a:lnTo>
                    <a:pt x="319417" y="1537716"/>
                  </a:lnTo>
                  <a:lnTo>
                    <a:pt x="354533" y="1564855"/>
                  </a:lnTo>
                  <a:lnTo>
                    <a:pt x="391045" y="1590217"/>
                  </a:lnTo>
                  <a:lnTo>
                    <a:pt x="428891" y="1613712"/>
                  </a:lnTo>
                  <a:lnTo>
                    <a:pt x="468007" y="1635290"/>
                  </a:lnTo>
                  <a:lnTo>
                    <a:pt x="508304" y="1654873"/>
                  </a:lnTo>
                  <a:lnTo>
                    <a:pt x="549744" y="1672386"/>
                  </a:lnTo>
                  <a:lnTo>
                    <a:pt x="592251" y="1687791"/>
                  </a:lnTo>
                  <a:lnTo>
                    <a:pt x="635762" y="1701012"/>
                  </a:lnTo>
                  <a:lnTo>
                    <a:pt x="680199" y="1711972"/>
                  </a:lnTo>
                  <a:lnTo>
                    <a:pt x="725500" y="1720608"/>
                  </a:lnTo>
                  <a:lnTo>
                    <a:pt x="771613" y="1726857"/>
                  </a:lnTo>
                  <a:lnTo>
                    <a:pt x="818451" y="1730667"/>
                  </a:lnTo>
                  <a:lnTo>
                    <a:pt x="865974" y="1731949"/>
                  </a:lnTo>
                  <a:lnTo>
                    <a:pt x="913485" y="1730667"/>
                  </a:lnTo>
                  <a:lnTo>
                    <a:pt x="960323" y="1726857"/>
                  </a:lnTo>
                  <a:lnTo>
                    <a:pt x="1006436" y="1720608"/>
                  </a:lnTo>
                  <a:lnTo>
                    <a:pt x="1051737" y="1711972"/>
                  </a:lnTo>
                  <a:lnTo>
                    <a:pt x="1096175" y="1701012"/>
                  </a:lnTo>
                  <a:lnTo>
                    <a:pt x="1139685" y="1687791"/>
                  </a:lnTo>
                  <a:lnTo>
                    <a:pt x="1182192" y="1672386"/>
                  </a:lnTo>
                  <a:lnTo>
                    <a:pt x="1223632" y="1654873"/>
                  </a:lnTo>
                  <a:lnTo>
                    <a:pt x="1263929" y="1635290"/>
                  </a:lnTo>
                  <a:lnTo>
                    <a:pt x="1303045" y="1613712"/>
                  </a:lnTo>
                  <a:lnTo>
                    <a:pt x="1340891" y="1590217"/>
                  </a:lnTo>
                  <a:lnTo>
                    <a:pt x="1377403" y="1564855"/>
                  </a:lnTo>
                  <a:lnTo>
                    <a:pt x="1412519" y="1537716"/>
                  </a:lnTo>
                  <a:lnTo>
                    <a:pt x="1446174" y="1508836"/>
                  </a:lnTo>
                  <a:lnTo>
                    <a:pt x="1478305" y="1478305"/>
                  </a:lnTo>
                  <a:lnTo>
                    <a:pt x="1508836" y="1446174"/>
                  </a:lnTo>
                  <a:lnTo>
                    <a:pt x="1537716" y="1412519"/>
                  </a:lnTo>
                  <a:lnTo>
                    <a:pt x="1564855" y="1377403"/>
                  </a:lnTo>
                  <a:lnTo>
                    <a:pt x="1590217" y="1340891"/>
                  </a:lnTo>
                  <a:lnTo>
                    <a:pt x="1613712" y="1303045"/>
                  </a:lnTo>
                  <a:lnTo>
                    <a:pt x="1635290" y="1263929"/>
                  </a:lnTo>
                  <a:lnTo>
                    <a:pt x="1654860" y="1223632"/>
                  </a:lnTo>
                  <a:lnTo>
                    <a:pt x="1672386" y="1182192"/>
                  </a:lnTo>
                  <a:lnTo>
                    <a:pt x="1687791" y="1139685"/>
                  </a:lnTo>
                  <a:lnTo>
                    <a:pt x="1701012" y="1096175"/>
                  </a:lnTo>
                  <a:lnTo>
                    <a:pt x="1711972" y="1051737"/>
                  </a:lnTo>
                  <a:lnTo>
                    <a:pt x="1720608" y="1006436"/>
                  </a:lnTo>
                  <a:lnTo>
                    <a:pt x="1726857" y="960323"/>
                  </a:lnTo>
                  <a:lnTo>
                    <a:pt x="1730667" y="913485"/>
                  </a:lnTo>
                  <a:lnTo>
                    <a:pt x="1731937" y="865974"/>
                  </a:lnTo>
                  <a:close/>
                </a:path>
              </a:pathLst>
            </a:custGeom>
            <a:solidFill>
              <a:srgbClr val="184A8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8396151" y="752274"/>
            <a:ext cx="862330" cy="83566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5300" spc="409" b="1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dirty="0" sz="5300" spc="-120" b="1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endParaRPr sz="5300">
              <a:latin typeface="Trebuchet MS"/>
              <a:cs typeface="Trebuchet M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8333723" y="4051199"/>
            <a:ext cx="1092200" cy="83566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5300" spc="1325" b="1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dirty="0" sz="5300" spc="795" b="1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endParaRPr sz="530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8363459" y="7139916"/>
            <a:ext cx="1032510" cy="83566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5300" spc="1075" b="1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dirty="0" sz="5300" spc="545" b="1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endParaRPr sz="53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890546" y="0"/>
            <a:ext cx="15180310" cy="923925"/>
          </a:xfrm>
          <a:prstGeom prst="rect"/>
          <a:solidFill>
            <a:srgbClr val="184A8C">
              <a:alpha val="58999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 algn="ctr" marR="645795">
              <a:lnSpc>
                <a:spcPts val="3904"/>
              </a:lnSpc>
            </a:pPr>
            <a:r>
              <a:rPr dirty="0" sz="3350" spc="-1855" b="1">
                <a:latin typeface="Arial"/>
                <a:cs typeface="Arial"/>
              </a:rPr>
              <a:t>Қ</a:t>
            </a:r>
            <a:r>
              <a:rPr dirty="0" baseline="-2450" sz="5100" spc="-67" b="1">
                <a:solidFill>
                  <a:srgbClr val="ABB4BE"/>
                </a:solidFill>
                <a:latin typeface="Arial"/>
                <a:cs typeface="Arial"/>
              </a:rPr>
              <a:t>Қ</a:t>
            </a:r>
            <a:r>
              <a:rPr dirty="0" sz="3350" spc="-1835" b="1">
                <a:latin typeface="Arial"/>
                <a:cs typeface="Arial"/>
              </a:rPr>
              <a:t>о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о</a:t>
            </a:r>
            <a:r>
              <a:rPr dirty="0" sz="3350" spc="-1814" b="1">
                <a:latin typeface="Arial"/>
                <a:cs typeface="Arial"/>
              </a:rPr>
              <a:t>н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sz="3350" spc="-1650" b="1">
                <a:latin typeface="Arial"/>
                <a:cs typeface="Arial"/>
              </a:rPr>
              <a:t>а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1639" b="1">
                <a:latin typeface="Arial"/>
                <a:cs typeface="Arial"/>
              </a:rPr>
              <a:t>е</a:t>
            </a:r>
            <a:r>
              <a:rPr dirty="0" baseline="-2450" sz="5100" spc="-97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350" spc="-1850" b="1">
                <a:latin typeface="Arial"/>
                <a:cs typeface="Arial"/>
              </a:rPr>
              <a:t>в</a:t>
            </a:r>
            <a:r>
              <a:rPr dirty="0" baseline="-2450" sz="5100" spc="127" b="1">
                <a:solidFill>
                  <a:srgbClr val="ABB4BE"/>
                </a:solidFill>
                <a:latin typeface="Arial"/>
                <a:cs typeface="Arial"/>
              </a:rPr>
              <a:t>в</a:t>
            </a:r>
            <a:r>
              <a:rPr dirty="0" baseline="-2450" sz="5100" spc="-390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350" spc="-1525" b="1">
                <a:latin typeface="Arial"/>
                <a:cs typeface="Arial"/>
              </a:rPr>
              <a:t>қ</a:t>
            </a:r>
            <a:r>
              <a:rPr dirty="0" baseline="-2450" sz="5100" spc="-97" b="1">
                <a:solidFill>
                  <a:srgbClr val="ABB4BE"/>
                </a:solidFill>
                <a:latin typeface="Arial"/>
                <a:cs typeface="Arial"/>
              </a:rPr>
              <a:t>қ</a:t>
            </a:r>
            <a:r>
              <a:rPr dirty="0" sz="3350" spc="-1680" b="1">
                <a:latin typeface="Arial"/>
                <a:cs typeface="Arial"/>
              </a:rPr>
              <a:t>а</a:t>
            </a:r>
            <a:r>
              <a:rPr dirty="0" baseline="-2450" sz="5100" spc="-135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1950" b="1">
                <a:latin typeface="Arial"/>
                <a:cs typeface="Arial"/>
              </a:rPr>
              <a:t>л</a:t>
            </a:r>
            <a:r>
              <a:rPr dirty="0" baseline="-2450" sz="5100" spc="-150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350" spc="-1680" b="1">
                <a:latin typeface="Arial"/>
                <a:cs typeface="Arial"/>
              </a:rPr>
              <a:t>а</a:t>
            </a:r>
            <a:r>
              <a:rPr dirty="0" baseline="-2450" sz="5100" spc="-135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1670" b="1">
                <a:latin typeface="Arial"/>
                <a:cs typeface="Arial"/>
              </a:rPr>
              <a:t>с</a:t>
            </a:r>
            <a:r>
              <a:rPr dirty="0" baseline="-2450" sz="5100" spc="-172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350" spc="-2660" b="1">
                <a:latin typeface="Arial"/>
                <a:cs typeface="Arial"/>
              </a:rPr>
              <a:t>ы</a:t>
            </a:r>
            <a:r>
              <a:rPr dirty="0" baseline="-2450" sz="5100" spc="82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baseline="-2450" sz="5100" spc="-382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350" spc="-2295" b="1">
                <a:latin typeface="Arial"/>
                <a:cs typeface="Arial"/>
              </a:rPr>
              <a:t>м</a:t>
            </a:r>
            <a:r>
              <a:rPr dirty="0" baseline="-2450" sz="5100" spc="-97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350" spc="-1650" b="1">
                <a:latin typeface="Arial"/>
                <a:cs typeface="Arial"/>
              </a:rPr>
              <a:t>ә</a:t>
            </a:r>
            <a:r>
              <a:rPr dirty="0" baseline="-2450" sz="5100" spc="-112" b="1">
                <a:solidFill>
                  <a:srgbClr val="ABB4BE"/>
                </a:solidFill>
                <a:latin typeface="Arial"/>
                <a:cs typeface="Arial"/>
              </a:rPr>
              <a:t>ә</a:t>
            </a:r>
            <a:r>
              <a:rPr dirty="0" sz="3350" spc="-1650" b="1">
                <a:latin typeface="Arial"/>
                <a:cs typeface="Arial"/>
              </a:rPr>
              <a:t>с</a:t>
            </a:r>
            <a:r>
              <a:rPr dirty="0" baseline="-2450" sz="5100" spc="-142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350" spc="-1930" b="1">
                <a:latin typeface="Arial"/>
                <a:cs typeface="Arial"/>
              </a:rPr>
              <a:t>л</a:t>
            </a:r>
            <a:r>
              <a:rPr dirty="0" baseline="-2450" sz="5100" spc="-120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350" spc="-1860" b="1">
                <a:latin typeface="Arial"/>
                <a:cs typeface="Arial"/>
              </a:rPr>
              <a:t>и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и</a:t>
            </a:r>
            <a:r>
              <a:rPr dirty="0" sz="3350" spc="-1655" b="1">
                <a:latin typeface="Arial"/>
                <a:cs typeface="Arial"/>
              </a:rPr>
              <a:t>х</a:t>
            </a:r>
            <a:r>
              <a:rPr dirty="0" baseline="-2450" sz="5100" spc="-112" b="1">
                <a:solidFill>
                  <a:srgbClr val="ABB4BE"/>
                </a:solidFill>
                <a:latin typeface="Arial"/>
                <a:cs typeface="Arial"/>
              </a:rPr>
              <a:t>х</a:t>
            </a:r>
            <a:r>
              <a:rPr dirty="0" sz="3350" spc="-1660" b="1">
                <a:latin typeface="Arial"/>
                <a:cs typeface="Arial"/>
              </a:rPr>
              <a:t>а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1445" b="1">
                <a:latin typeface="Arial"/>
                <a:cs typeface="Arial"/>
              </a:rPr>
              <a:t>т</a:t>
            </a:r>
            <a:r>
              <a:rPr dirty="0" baseline="-2450" sz="5100" spc="-97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350" spc="-2640" b="1">
                <a:latin typeface="Arial"/>
                <a:cs typeface="Arial"/>
              </a:rPr>
              <a:t>ы</a:t>
            </a:r>
            <a:r>
              <a:rPr dirty="0" baseline="-2450" sz="5100" spc="-127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350" spc="-1825" b="1">
                <a:latin typeface="Arial"/>
                <a:cs typeface="Arial"/>
              </a:rPr>
              <a:t>н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sz="3350" spc="-2640" b="1">
                <a:latin typeface="Arial"/>
                <a:cs typeface="Arial"/>
              </a:rPr>
              <a:t>ы</a:t>
            </a:r>
            <a:r>
              <a:rPr dirty="0" baseline="-2450" sz="5100" spc="-127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350" spc="-1830" b="1">
                <a:latin typeface="Arial"/>
                <a:cs typeface="Arial"/>
              </a:rPr>
              <a:t>ң</a:t>
            </a:r>
            <a:r>
              <a:rPr dirty="0" baseline="-2450" sz="5100" spc="112" b="1">
                <a:solidFill>
                  <a:srgbClr val="ABB4BE"/>
                </a:solidFill>
                <a:latin typeface="Arial"/>
                <a:cs typeface="Arial"/>
              </a:rPr>
              <a:t>ң</a:t>
            </a:r>
            <a:r>
              <a:rPr dirty="0" baseline="-2450" sz="5100" spc="-382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350" spc="-1720" b="1">
                <a:latin typeface="Arial"/>
                <a:cs typeface="Arial"/>
              </a:rPr>
              <a:t>с</a:t>
            </a:r>
            <a:r>
              <a:rPr dirty="0" baseline="-2450" sz="5100" spc="-247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350" spc="-1720" b="1">
                <a:latin typeface="Arial"/>
                <a:cs typeface="Arial"/>
              </a:rPr>
              <a:t>е</a:t>
            </a:r>
            <a:r>
              <a:rPr dirty="0" baseline="-2450" sz="5100" spc="-217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350" spc="-1720" b="1">
                <a:latin typeface="Arial"/>
                <a:cs typeface="Arial"/>
              </a:rPr>
              <a:t>с</a:t>
            </a:r>
            <a:r>
              <a:rPr dirty="0" baseline="-2450" sz="5100" spc="-247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350" spc="-1720" b="1">
                <a:latin typeface="Arial"/>
                <a:cs typeface="Arial"/>
              </a:rPr>
              <a:t>с</a:t>
            </a:r>
            <a:r>
              <a:rPr dirty="0" baseline="-2450" sz="5100" spc="-247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350" spc="-1930" b="1">
                <a:latin typeface="Arial"/>
                <a:cs typeface="Arial"/>
              </a:rPr>
              <a:t>и</a:t>
            </a:r>
            <a:r>
              <a:rPr dirty="0" baseline="-2450" sz="5100" spc="-195" b="1">
                <a:solidFill>
                  <a:srgbClr val="ABB4BE"/>
                </a:solidFill>
                <a:latin typeface="Arial"/>
                <a:cs typeface="Arial"/>
              </a:rPr>
              <a:t>и</a:t>
            </a:r>
            <a:r>
              <a:rPr dirty="0" sz="3350" spc="-1830" b="1">
                <a:latin typeface="Arial"/>
                <a:cs typeface="Arial"/>
              </a:rPr>
              <a:t>я</a:t>
            </a:r>
            <a:r>
              <a:rPr dirty="0" baseline="-2450" sz="5100" spc="-225" b="1">
                <a:solidFill>
                  <a:srgbClr val="ABB4BE"/>
                </a:solidFill>
                <a:latin typeface="Arial"/>
                <a:cs typeface="Arial"/>
              </a:rPr>
              <a:t>я</a:t>
            </a:r>
            <a:r>
              <a:rPr dirty="0" sz="3350" spc="-2000" b="1">
                <a:latin typeface="Arial"/>
                <a:cs typeface="Arial"/>
              </a:rPr>
              <a:t>л</a:t>
            </a:r>
            <a:r>
              <a:rPr dirty="0" baseline="-2450" sz="5100" spc="-225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350" spc="-1730" b="1">
                <a:latin typeface="Arial"/>
                <a:cs typeface="Arial"/>
              </a:rPr>
              <a:t>а</a:t>
            </a:r>
            <a:r>
              <a:rPr dirty="0" baseline="-2450" sz="5100" spc="-209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1905" b="1">
                <a:latin typeface="Arial"/>
                <a:cs typeface="Arial"/>
              </a:rPr>
              <a:t>р</a:t>
            </a:r>
            <a:r>
              <a:rPr dirty="0" baseline="-2450" sz="5100" spc="-225" b="1">
                <a:solidFill>
                  <a:srgbClr val="ABB4BE"/>
                </a:solidFill>
                <a:latin typeface="Arial"/>
                <a:cs typeface="Arial"/>
              </a:rPr>
              <a:t>р</a:t>
            </a:r>
            <a:r>
              <a:rPr dirty="0" sz="3350" spc="-2710" b="1">
                <a:latin typeface="Arial"/>
                <a:cs typeface="Arial"/>
              </a:rPr>
              <a:t>ы</a:t>
            </a:r>
            <a:r>
              <a:rPr dirty="0" baseline="-2450" sz="5100" spc="7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endParaRPr baseline="-2450" sz="51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0764092" y="1232370"/>
            <a:ext cx="4835525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100" b="1">
                <a:latin typeface="Arial"/>
                <a:cs typeface="Arial"/>
              </a:rPr>
              <a:t>Қонаев</a:t>
            </a:r>
            <a:r>
              <a:rPr dirty="0" sz="2200" spc="-80" b="1">
                <a:latin typeface="Arial"/>
                <a:cs typeface="Arial"/>
              </a:rPr>
              <a:t> </a:t>
            </a:r>
            <a:r>
              <a:rPr dirty="0" sz="2200" spc="70" b="1">
                <a:latin typeface="Arial"/>
                <a:cs typeface="Arial"/>
              </a:rPr>
              <a:t>қаласы</a:t>
            </a:r>
            <a:r>
              <a:rPr dirty="0" sz="2200" spc="-75" b="1">
                <a:latin typeface="Arial"/>
                <a:cs typeface="Arial"/>
              </a:rPr>
              <a:t> </a:t>
            </a:r>
            <a:r>
              <a:rPr dirty="0" sz="2200" spc="85" b="1">
                <a:latin typeface="Arial"/>
                <a:cs typeface="Arial"/>
              </a:rPr>
              <a:t>мәслихатының</a:t>
            </a:r>
            <a:r>
              <a:rPr dirty="0" sz="2200" spc="-75" b="1">
                <a:latin typeface="Arial"/>
                <a:cs typeface="Arial"/>
              </a:rPr>
              <a:t> </a:t>
            </a:r>
            <a:r>
              <a:rPr dirty="0" sz="2200" spc="-50">
                <a:latin typeface="Arial Black"/>
                <a:cs typeface="Arial Black"/>
              </a:rPr>
              <a:t>8</a:t>
            </a:r>
            <a:endParaRPr sz="2200">
              <a:latin typeface="Arial Black"/>
              <a:cs typeface="Arial Black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9148564" y="1565745"/>
            <a:ext cx="7868284" cy="1694180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algn="ctr" marL="12065" marR="5080">
              <a:lnSpc>
                <a:spcPts val="2630"/>
              </a:lnSpc>
              <a:spcBef>
                <a:spcPts val="195"/>
              </a:spcBef>
            </a:pPr>
            <a:r>
              <a:rPr dirty="0" sz="2200" spc="90" b="1">
                <a:latin typeface="Arial"/>
                <a:cs typeface="Arial"/>
              </a:rPr>
              <a:t>шақырылымында</a:t>
            </a:r>
            <a:r>
              <a:rPr dirty="0" sz="2200" spc="-90" b="1">
                <a:latin typeface="Arial"/>
                <a:cs typeface="Arial"/>
              </a:rPr>
              <a:t> </a:t>
            </a:r>
            <a:r>
              <a:rPr dirty="0" sz="2200" spc="-40" b="1">
                <a:latin typeface="Arial"/>
                <a:cs typeface="Arial"/>
              </a:rPr>
              <a:t>осы</a:t>
            </a:r>
            <a:r>
              <a:rPr dirty="0" sz="2200" spc="-85" b="1">
                <a:latin typeface="Arial"/>
                <a:cs typeface="Arial"/>
              </a:rPr>
              <a:t> </a:t>
            </a:r>
            <a:r>
              <a:rPr dirty="0" sz="2200" spc="114" b="1">
                <a:latin typeface="Arial"/>
                <a:cs typeface="Arial"/>
              </a:rPr>
              <a:t>кезге</a:t>
            </a:r>
            <a:r>
              <a:rPr dirty="0" sz="2200" spc="-85" b="1">
                <a:latin typeface="Arial"/>
                <a:cs typeface="Arial"/>
              </a:rPr>
              <a:t> </a:t>
            </a:r>
            <a:r>
              <a:rPr dirty="0" sz="2200" spc="100" b="1">
                <a:latin typeface="Arial"/>
                <a:cs typeface="Arial"/>
              </a:rPr>
              <a:t>дейін</a:t>
            </a:r>
            <a:r>
              <a:rPr dirty="0" sz="2200" spc="-85" b="1">
                <a:latin typeface="Arial"/>
                <a:cs typeface="Arial"/>
              </a:rPr>
              <a:t> </a:t>
            </a:r>
            <a:r>
              <a:rPr dirty="0" sz="2200" spc="-55">
                <a:latin typeface="Arial Black"/>
                <a:cs typeface="Arial Black"/>
              </a:rPr>
              <a:t>50</a:t>
            </a:r>
            <a:r>
              <a:rPr dirty="0" sz="2200" spc="-204">
                <a:latin typeface="Arial Black"/>
                <a:cs typeface="Arial Black"/>
              </a:rPr>
              <a:t> </a:t>
            </a:r>
            <a:r>
              <a:rPr dirty="0" sz="2200" spc="-10" b="1">
                <a:latin typeface="Arial"/>
                <a:cs typeface="Arial"/>
              </a:rPr>
              <a:t>сессия </a:t>
            </a:r>
            <a:r>
              <a:rPr dirty="0" sz="2200" b="1">
                <a:latin typeface="Arial"/>
                <a:cs typeface="Arial"/>
              </a:rPr>
              <a:t>отырысы</a:t>
            </a:r>
            <a:r>
              <a:rPr dirty="0" sz="2200" spc="-85" b="1">
                <a:latin typeface="Arial"/>
                <a:cs typeface="Arial"/>
              </a:rPr>
              <a:t> </a:t>
            </a:r>
            <a:r>
              <a:rPr dirty="0" sz="2200" spc="60" b="1">
                <a:latin typeface="Arial"/>
                <a:cs typeface="Arial"/>
              </a:rPr>
              <a:t>өткізіліп</a:t>
            </a:r>
            <a:r>
              <a:rPr dirty="0" sz="2200" spc="60">
                <a:latin typeface="Arial Black"/>
                <a:cs typeface="Arial Black"/>
              </a:rPr>
              <a:t>,</a:t>
            </a:r>
            <a:r>
              <a:rPr dirty="0" sz="2200" spc="-200">
                <a:latin typeface="Arial Black"/>
                <a:cs typeface="Arial Black"/>
              </a:rPr>
              <a:t> </a:t>
            </a:r>
            <a:r>
              <a:rPr dirty="0" sz="2200" spc="85" b="1">
                <a:latin typeface="Arial"/>
                <a:cs typeface="Arial"/>
              </a:rPr>
              <a:t>мәслихат</a:t>
            </a:r>
            <a:r>
              <a:rPr dirty="0" sz="2200" spc="-80" b="1">
                <a:latin typeface="Arial"/>
                <a:cs typeface="Arial"/>
              </a:rPr>
              <a:t> </a:t>
            </a:r>
            <a:r>
              <a:rPr dirty="0" sz="2200" spc="80" b="1">
                <a:latin typeface="Arial"/>
                <a:cs typeface="Arial"/>
              </a:rPr>
              <a:t>тарапынан</a:t>
            </a:r>
            <a:r>
              <a:rPr dirty="0" sz="2200" spc="-80" b="1">
                <a:latin typeface="Arial"/>
                <a:cs typeface="Arial"/>
              </a:rPr>
              <a:t> </a:t>
            </a:r>
            <a:r>
              <a:rPr dirty="0" sz="2200" spc="70" b="1">
                <a:latin typeface="Arial"/>
                <a:cs typeface="Arial"/>
              </a:rPr>
              <a:t>бүгінгі</a:t>
            </a:r>
            <a:r>
              <a:rPr dirty="0" sz="2200" spc="-80" b="1">
                <a:latin typeface="Arial"/>
                <a:cs typeface="Arial"/>
              </a:rPr>
              <a:t> </a:t>
            </a:r>
            <a:r>
              <a:rPr dirty="0" sz="2200" spc="105" b="1">
                <a:latin typeface="Arial"/>
                <a:cs typeface="Arial"/>
              </a:rPr>
              <a:t>күнге </a:t>
            </a:r>
            <a:r>
              <a:rPr dirty="0" sz="2200" spc="100" b="1">
                <a:latin typeface="Arial"/>
                <a:cs typeface="Arial"/>
              </a:rPr>
              <a:t>дейін</a:t>
            </a:r>
            <a:r>
              <a:rPr dirty="0" sz="2200" spc="-80" b="1">
                <a:latin typeface="Arial"/>
                <a:cs typeface="Arial"/>
              </a:rPr>
              <a:t> </a:t>
            </a:r>
            <a:r>
              <a:rPr dirty="0" sz="2200" spc="135" b="1">
                <a:latin typeface="Arial"/>
                <a:cs typeface="Arial"/>
              </a:rPr>
              <a:t>қала</a:t>
            </a:r>
            <a:r>
              <a:rPr dirty="0" sz="2200" spc="-75" b="1">
                <a:latin typeface="Arial"/>
                <a:cs typeface="Arial"/>
              </a:rPr>
              <a:t> </a:t>
            </a:r>
            <a:r>
              <a:rPr dirty="0" sz="2200" spc="135" b="1">
                <a:latin typeface="Arial"/>
                <a:cs typeface="Arial"/>
              </a:rPr>
              <a:t>мен</a:t>
            </a:r>
            <a:r>
              <a:rPr dirty="0" sz="2200" spc="-80" b="1">
                <a:latin typeface="Arial"/>
                <a:cs typeface="Arial"/>
              </a:rPr>
              <a:t> </a:t>
            </a:r>
            <a:r>
              <a:rPr dirty="0" sz="2200" spc="100" b="1">
                <a:latin typeface="Arial"/>
                <a:cs typeface="Arial"/>
              </a:rPr>
              <a:t>Шеңгелді</a:t>
            </a:r>
            <a:r>
              <a:rPr dirty="0" sz="2200" spc="-75" b="1">
                <a:latin typeface="Arial"/>
                <a:cs typeface="Arial"/>
              </a:rPr>
              <a:t> </a:t>
            </a:r>
            <a:r>
              <a:rPr dirty="0" sz="2200" spc="85" b="1">
                <a:latin typeface="Arial"/>
                <a:cs typeface="Arial"/>
              </a:rPr>
              <a:t>өңіріне</a:t>
            </a:r>
            <a:r>
              <a:rPr dirty="0" sz="2200" spc="-80" b="1">
                <a:latin typeface="Arial"/>
                <a:cs typeface="Arial"/>
              </a:rPr>
              <a:t> </a:t>
            </a:r>
            <a:r>
              <a:rPr dirty="0" sz="2200" spc="150" b="1">
                <a:latin typeface="Arial"/>
                <a:cs typeface="Arial"/>
              </a:rPr>
              <a:t>қажетті</a:t>
            </a:r>
            <a:endParaRPr sz="2200">
              <a:latin typeface="Arial"/>
              <a:cs typeface="Arial"/>
            </a:endParaRPr>
          </a:p>
          <a:p>
            <a:pPr algn="ctr">
              <a:lnSpc>
                <a:spcPts val="2520"/>
              </a:lnSpc>
            </a:pPr>
            <a:r>
              <a:rPr dirty="0" sz="2200" spc="100" b="1">
                <a:latin typeface="Arial"/>
                <a:cs typeface="Arial"/>
              </a:rPr>
              <a:t>әлеуметтік</a:t>
            </a:r>
            <a:r>
              <a:rPr dirty="0" sz="2200" spc="100">
                <a:latin typeface="Arial Black"/>
                <a:cs typeface="Arial Black"/>
              </a:rPr>
              <a:t>-</a:t>
            </a:r>
            <a:r>
              <a:rPr dirty="0" sz="2200" spc="110" b="1">
                <a:latin typeface="Arial"/>
                <a:cs typeface="Arial"/>
              </a:rPr>
              <a:t>экономикалық</a:t>
            </a:r>
            <a:r>
              <a:rPr dirty="0" sz="2200" spc="-45" b="1">
                <a:latin typeface="Arial"/>
                <a:cs typeface="Arial"/>
              </a:rPr>
              <a:t> </a:t>
            </a:r>
            <a:r>
              <a:rPr dirty="0" sz="2200" spc="114" b="1">
                <a:latin typeface="Arial"/>
                <a:cs typeface="Arial"/>
              </a:rPr>
              <a:t>маңызы</a:t>
            </a:r>
            <a:r>
              <a:rPr dirty="0" sz="2200" spc="-40" b="1">
                <a:latin typeface="Arial"/>
                <a:cs typeface="Arial"/>
              </a:rPr>
              <a:t> </a:t>
            </a:r>
            <a:r>
              <a:rPr dirty="0" sz="2200" b="1">
                <a:latin typeface="Arial"/>
                <a:cs typeface="Arial"/>
              </a:rPr>
              <a:t>бар</a:t>
            </a:r>
            <a:r>
              <a:rPr dirty="0" sz="2200" spc="-45" b="1">
                <a:latin typeface="Arial"/>
                <a:cs typeface="Arial"/>
              </a:rPr>
              <a:t> </a:t>
            </a:r>
            <a:r>
              <a:rPr dirty="0" sz="2200" spc="-175">
                <a:latin typeface="Arial Black"/>
                <a:cs typeface="Arial Black"/>
              </a:rPr>
              <a:t>164</a:t>
            </a:r>
            <a:r>
              <a:rPr dirty="0" sz="2200" spc="-160">
                <a:latin typeface="Arial Black"/>
                <a:cs typeface="Arial Black"/>
              </a:rPr>
              <a:t> </a:t>
            </a:r>
            <a:r>
              <a:rPr dirty="0" sz="2200" spc="175" b="1">
                <a:latin typeface="Arial"/>
                <a:cs typeface="Arial"/>
              </a:rPr>
              <a:t>шешім</a:t>
            </a:r>
            <a:endParaRPr sz="2200">
              <a:latin typeface="Arial"/>
              <a:cs typeface="Arial"/>
            </a:endParaRPr>
          </a:p>
          <a:p>
            <a:pPr algn="ctr">
              <a:lnSpc>
                <a:spcPts val="2630"/>
              </a:lnSpc>
            </a:pPr>
            <a:r>
              <a:rPr dirty="0" sz="2200" spc="40" b="1">
                <a:latin typeface="Arial"/>
                <a:cs typeface="Arial"/>
              </a:rPr>
              <a:t>қабылданды</a:t>
            </a:r>
            <a:r>
              <a:rPr dirty="0" sz="2200" spc="40">
                <a:latin typeface="Arial Black"/>
                <a:cs typeface="Arial Black"/>
              </a:rPr>
              <a:t>.</a:t>
            </a:r>
            <a:endParaRPr sz="2200">
              <a:latin typeface="Arial Black"/>
              <a:cs typeface="Arial Black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9862293" y="4201027"/>
            <a:ext cx="7117715" cy="2090420"/>
          </a:xfrm>
          <a:prstGeom prst="rect">
            <a:avLst/>
          </a:prstGeom>
        </p:spPr>
        <p:txBody>
          <a:bodyPr wrap="square" lIns="0" tIns="30480" rIns="0" bIns="0" rtlCol="0" vert="horz">
            <a:spAutoFit/>
          </a:bodyPr>
          <a:lstStyle/>
          <a:p>
            <a:pPr algn="ctr" marL="12065" marR="5080">
              <a:lnSpc>
                <a:spcPts val="2700"/>
              </a:lnSpc>
              <a:spcBef>
                <a:spcPts val="240"/>
              </a:spcBef>
            </a:pPr>
            <a:r>
              <a:rPr dirty="0" sz="2300" spc="110" b="1">
                <a:latin typeface="Arial"/>
                <a:cs typeface="Arial"/>
              </a:rPr>
              <a:t>Оның</a:t>
            </a:r>
            <a:r>
              <a:rPr dirty="0" sz="2300" spc="-90" b="1">
                <a:latin typeface="Arial"/>
                <a:cs typeface="Arial"/>
              </a:rPr>
              <a:t> </a:t>
            </a:r>
            <a:r>
              <a:rPr dirty="0" sz="2300" spc="-30">
                <a:latin typeface="Arial Black"/>
                <a:cs typeface="Arial Black"/>
              </a:rPr>
              <a:t>8-</a:t>
            </a:r>
            <a:r>
              <a:rPr dirty="0" sz="2300" spc="60" b="1">
                <a:latin typeface="Arial"/>
                <a:cs typeface="Arial"/>
              </a:rPr>
              <a:t>і</a:t>
            </a:r>
            <a:r>
              <a:rPr dirty="0" sz="2300" spc="-90" b="1">
                <a:latin typeface="Arial"/>
                <a:cs typeface="Arial"/>
              </a:rPr>
              <a:t> </a:t>
            </a:r>
            <a:r>
              <a:rPr dirty="0" sz="2300" spc="110" b="1">
                <a:latin typeface="Arial"/>
                <a:cs typeface="Arial"/>
              </a:rPr>
              <a:t>ҚР</a:t>
            </a:r>
            <a:r>
              <a:rPr dirty="0" sz="2300" spc="-85" b="1">
                <a:latin typeface="Arial"/>
                <a:cs typeface="Arial"/>
              </a:rPr>
              <a:t> </a:t>
            </a:r>
            <a:r>
              <a:rPr dirty="0" sz="2300" spc="95">
                <a:latin typeface="Arial Black"/>
                <a:cs typeface="Arial Black"/>
              </a:rPr>
              <a:t>«</a:t>
            </a:r>
            <a:r>
              <a:rPr dirty="0" sz="2300" spc="95" b="1">
                <a:latin typeface="Arial"/>
                <a:cs typeface="Arial"/>
              </a:rPr>
              <a:t>Нормативтік</a:t>
            </a:r>
            <a:r>
              <a:rPr dirty="0" sz="2300" spc="-90" b="1">
                <a:latin typeface="Arial"/>
                <a:cs typeface="Arial"/>
              </a:rPr>
              <a:t> </a:t>
            </a:r>
            <a:r>
              <a:rPr dirty="0" sz="2300" spc="200" b="1">
                <a:latin typeface="Arial"/>
                <a:cs typeface="Arial"/>
              </a:rPr>
              <a:t>құқықтық</a:t>
            </a:r>
            <a:r>
              <a:rPr dirty="0" sz="2300" spc="-90" b="1">
                <a:latin typeface="Arial"/>
                <a:cs typeface="Arial"/>
              </a:rPr>
              <a:t> </a:t>
            </a:r>
            <a:r>
              <a:rPr dirty="0" sz="2300" spc="85" b="1">
                <a:latin typeface="Arial"/>
                <a:cs typeface="Arial"/>
              </a:rPr>
              <a:t>актілер </a:t>
            </a:r>
            <a:r>
              <a:rPr dirty="0" sz="2300" b="1">
                <a:latin typeface="Arial"/>
                <a:cs typeface="Arial"/>
              </a:rPr>
              <a:t>туралы</a:t>
            </a:r>
            <a:r>
              <a:rPr dirty="0" sz="2300">
                <a:latin typeface="Arial Black"/>
                <a:cs typeface="Arial Black"/>
              </a:rPr>
              <a:t>»</a:t>
            </a:r>
            <a:r>
              <a:rPr dirty="0" sz="2300" spc="-185">
                <a:latin typeface="Arial Black"/>
                <a:cs typeface="Arial Black"/>
              </a:rPr>
              <a:t> </a:t>
            </a:r>
            <a:r>
              <a:rPr dirty="0" sz="2300" spc="105" b="1">
                <a:latin typeface="Arial"/>
                <a:cs typeface="Arial"/>
              </a:rPr>
              <a:t>Заңына</a:t>
            </a:r>
            <a:r>
              <a:rPr dirty="0" sz="2300" spc="-55" b="1">
                <a:latin typeface="Arial"/>
                <a:cs typeface="Arial"/>
              </a:rPr>
              <a:t> </a:t>
            </a:r>
            <a:r>
              <a:rPr dirty="0" sz="2300" spc="60" b="1">
                <a:latin typeface="Arial"/>
                <a:cs typeface="Arial"/>
              </a:rPr>
              <a:t>сәйкес</a:t>
            </a:r>
            <a:r>
              <a:rPr dirty="0" sz="2300" spc="-60" b="1">
                <a:latin typeface="Arial"/>
                <a:cs typeface="Arial"/>
              </a:rPr>
              <a:t> </a:t>
            </a:r>
            <a:r>
              <a:rPr dirty="0" sz="2300" spc="65" b="1">
                <a:latin typeface="Arial"/>
                <a:cs typeface="Arial"/>
              </a:rPr>
              <a:t>әділет</a:t>
            </a:r>
            <a:r>
              <a:rPr dirty="0" sz="2300" spc="-55" b="1">
                <a:latin typeface="Arial"/>
                <a:cs typeface="Arial"/>
              </a:rPr>
              <a:t> </a:t>
            </a:r>
            <a:r>
              <a:rPr dirty="0" sz="2300" spc="55" b="1">
                <a:latin typeface="Arial"/>
                <a:cs typeface="Arial"/>
              </a:rPr>
              <a:t>органдарында </a:t>
            </a:r>
            <a:r>
              <a:rPr dirty="0" sz="2300" spc="135" b="1">
                <a:latin typeface="Arial"/>
                <a:cs typeface="Arial"/>
              </a:rPr>
              <a:t>мемлекеттік</a:t>
            </a:r>
            <a:r>
              <a:rPr dirty="0" sz="2300" spc="-75" b="1">
                <a:latin typeface="Arial"/>
                <a:cs typeface="Arial"/>
              </a:rPr>
              <a:t> </a:t>
            </a:r>
            <a:r>
              <a:rPr dirty="0" sz="2300" spc="80" b="1">
                <a:latin typeface="Arial"/>
                <a:cs typeface="Arial"/>
              </a:rPr>
              <a:t>тіркеуден</a:t>
            </a:r>
            <a:r>
              <a:rPr dirty="0" sz="2300" spc="-70" b="1">
                <a:latin typeface="Arial"/>
                <a:cs typeface="Arial"/>
              </a:rPr>
              <a:t> </a:t>
            </a:r>
            <a:r>
              <a:rPr dirty="0" sz="2300" spc="105" b="1">
                <a:latin typeface="Arial"/>
                <a:cs typeface="Arial"/>
              </a:rPr>
              <a:t>өткен</a:t>
            </a:r>
            <a:r>
              <a:rPr dirty="0" sz="2300" spc="-75" b="1">
                <a:latin typeface="Arial"/>
                <a:cs typeface="Arial"/>
              </a:rPr>
              <a:t> </a:t>
            </a:r>
            <a:r>
              <a:rPr dirty="0" sz="2300" spc="-30" b="1">
                <a:latin typeface="Arial"/>
                <a:cs typeface="Arial"/>
              </a:rPr>
              <a:t>болса</a:t>
            </a:r>
            <a:r>
              <a:rPr dirty="0" sz="2300" spc="-30">
                <a:latin typeface="Arial Black"/>
                <a:cs typeface="Arial Black"/>
              </a:rPr>
              <a:t>.</a:t>
            </a:r>
            <a:r>
              <a:rPr dirty="0" sz="2300" spc="-195">
                <a:latin typeface="Arial Black"/>
                <a:cs typeface="Arial Black"/>
              </a:rPr>
              <a:t> </a:t>
            </a:r>
            <a:r>
              <a:rPr dirty="0" sz="2300" spc="-110">
                <a:latin typeface="Arial Black"/>
                <a:cs typeface="Arial Black"/>
              </a:rPr>
              <a:t>20</a:t>
            </a:r>
            <a:r>
              <a:rPr dirty="0" sz="2300" spc="-200">
                <a:latin typeface="Arial Black"/>
                <a:cs typeface="Arial Black"/>
              </a:rPr>
              <a:t> </a:t>
            </a:r>
            <a:r>
              <a:rPr dirty="0" sz="2300" spc="180" b="1">
                <a:latin typeface="Arial"/>
                <a:cs typeface="Arial"/>
              </a:rPr>
              <a:t>шешім </a:t>
            </a:r>
            <a:r>
              <a:rPr dirty="0" sz="2300" spc="140" b="1">
                <a:latin typeface="Arial"/>
                <a:cs typeface="Arial"/>
              </a:rPr>
              <a:t>Қазақстан</a:t>
            </a:r>
            <a:r>
              <a:rPr dirty="0" sz="2300" spc="-85" b="1">
                <a:latin typeface="Arial"/>
                <a:cs typeface="Arial"/>
              </a:rPr>
              <a:t> </a:t>
            </a:r>
            <a:r>
              <a:rPr dirty="0" sz="2300" spc="55" b="1">
                <a:latin typeface="Arial"/>
                <a:cs typeface="Arial"/>
              </a:rPr>
              <a:t>Республикасының</a:t>
            </a:r>
            <a:r>
              <a:rPr dirty="0" sz="2300" spc="-80" b="1">
                <a:latin typeface="Arial"/>
                <a:cs typeface="Arial"/>
              </a:rPr>
              <a:t> </a:t>
            </a:r>
            <a:r>
              <a:rPr dirty="0" sz="2300" spc="110" b="1">
                <a:latin typeface="Arial"/>
                <a:cs typeface="Arial"/>
              </a:rPr>
              <a:t>нормативтік </a:t>
            </a:r>
            <a:r>
              <a:rPr dirty="0" sz="2300" spc="200" b="1">
                <a:latin typeface="Arial"/>
                <a:cs typeface="Arial"/>
              </a:rPr>
              <a:t>құқықтық</a:t>
            </a:r>
            <a:r>
              <a:rPr dirty="0" sz="2300" spc="-75" b="1">
                <a:latin typeface="Arial"/>
                <a:cs typeface="Arial"/>
              </a:rPr>
              <a:t> </a:t>
            </a:r>
            <a:r>
              <a:rPr dirty="0" sz="2300" spc="110" b="1">
                <a:latin typeface="Arial"/>
                <a:cs typeface="Arial"/>
              </a:rPr>
              <a:t>актілерінің</a:t>
            </a:r>
            <a:r>
              <a:rPr dirty="0" sz="2300" spc="-75" b="1">
                <a:latin typeface="Arial"/>
                <a:cs typeface="Arial"/>
              </a:rPr>
              <a:t> </a:t>
            </a:r>
            <a:r>
              <a:rPr dirty="0" sz="2300" spc="70" b="1">
                <a:latin typeface="Arial"/>
                <a:cs typeface="Arial"/>
              </a:rPr>
              <a:t>эталондық</a:t>
            </a:r>
            <a:r>
              <a:rPr dirty="0" sz="2300" spc="-75" b="1">
                <a:latin typeface="Arial"/>
                <a:cs typeface="Arial"/>
              </a:rPr>
              <a:t> </a:t>
            </a:r>
            <a:r>
              <a:rPr dirty="0" sz="2300" spc="70" b="1">
                <a:latin typeface="Arial"/>
                <a:cs typeface="Arial"/>
              </a:rPr>
              <a:t>бақылау </a:t>
            </a:r>
            <a:r>
              <a:rPr dirty="0" sz="2300" spc="100" b="1">
                <a:latin typeface="Arial"/>
                <a:cs typeface="Arial"/>
              </a:rPr>
              <a:t>банкіне</a:t>
            </a:r>
            <a:r>
              <a:rPr dirty="0" sz="2300" spc="-75" b="1">
                <a:latin typeface="Arial"/>
                <a:cs typeface="Arial"/>
              </a:rPr>
              <a:t> </a:t>
            </a:r>
            <a:r>
              <a:rPr dirty="0" sz="2300" spc="75" b="1">
                <a:latin typeface="Arial"/>
                <a:cs typeface="Arial"/>
              </a:rPr>
              <a:t>жолданған</a:t>
            </a:r>
            <a:r>
              <a:rPr dirty="0" sz="2300" spc="75">
                <a:latin typeface="Arial Black"/>
                <a:cs typeface="Arial Black"/>
              </a:rPr>
              <a:t>.</a:t>
            </a:r>
            <a:endParaRPr sz="2300">
              <a:latin typeface="Arial Black"/>
              <a:cs typeface="Arial Black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0134679" y="7634986"/>
            <a:ext cx="6355080" cy="1168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 indent="-635">
              <a:lnSpc>
                <a:spcPct val="100000"/>
              </a:lnSpc>
              <a:spcBef>
                <a:spcPts val="100"/>
              </a:spcBef>
            </a:pPr>
            <a:r>
              <a:rPr dirty="0" sz="2500" spc="-120">
                <a:latin typeface="Arial Black"/>
                <a:cs typeface="Arial Black"/>
              </a:rPr>
              <a:t>16-</a:t>
            </a:r>
            <a:r>
              <a:rPr dirty="0" sz="2500" b="1">
                <a:latin typeface="Arial"/>
                <a:cs typeface="Arial"/>
              </a:rPr>
              <a:t>ы</a:t>
            </a:r>
            <a:r>
              <a:rPr dirty="0" sz="2500" spc="-100" b="1">
                <a:latin typeface="Arial"/>
                <a:cs typeface="Arial"/>
              </a:rPr>
              <a:t> </a:t>
            </a:r>
            <a:r>
              <a:rPr dirty="0" sz="2500" spc="114" b="1">
                <a:latin typeface="Arial"/>
                <a:cs typeface="Arial"/>
              </a:rPr>
              <a:t>Қонаев</a:t>
            </a:r>
            <a:r>
              <a:rPr dirty="0" sz="2500" spc="-100" b="1">
                <a:latin typeface="Arial"/>
                <a:cs typeface="Arial"/>
              </a:rPr>
              <a:t> </a:t>
            </a:r>
            <a:r>
              <a:rPr dirty="0" sz="2500" spc="80" b="1">
                <a:latin typeface="Arial"/>
                <a:cs typeface="Arial"/>
              </a:rPr>
              <a:t>қаласы</a:t>
            </a:r>
            <a:r>
              <a:rPr dirty="0" sz="2500" spc="-95" b="1">
                <a:latin typeface="Arial"/>
                <a:cs typeface="Arial"/>
              </a:rPr>
              <a:t> </a:t>
            </a:r>
            <a:r>
              <a:rPr dirty="0" sz="2500" spc="165" b="1">
                <a:latin typeface="Arial"/>
                <a:cs typeface="Arial"/>
              </a:rPr>
              <a:t>және</a:t>
            </a:r>
            <a:r>
              <a:rPr dirty="0" sz="2500" spc="-100" b="1">
                <a:latin typeface="Arial"/>
                <a:cs typeface="Arial"/>
              </a:rPr>
              <a:t> </a:t>
            </a:r>
            <a:r>
              <a:rPr dirty="0" sz="2500" spc="100" b="1">
                <a:latin typeface="Arial"/>
                <a:cs typeface="Arial"/>
              </a:rPr>
              <a:t>Шеңгелді </a:t>
            </a:r>
            <a:r>
              <a:rPr dirty="0" sz="2500" spc="75" b="1">
                <a:latin typeface="Arial"/>
                <a:cs typeface="Arial"/>
              </a:rPr>
              <a:t>ауылдық</a:t>
            </a:r>
            <a:r>
              <a:rPr dirty="0" sz="2500" spc="-90" b="1">
                <a:latin typeface="Arial"/>
                <a:cs typeface="Arial"/>
              </a:rPr>
              <a:t> </a:t>
            </a:r>
            <a:r>
              <a:rPr dirty="0" sz="2500" spc="85" b="1">
                <a:latin typeface="Arial"/>
                <a:cs typeface="Arial"/>
              </a:rPr>
              <a:t>округі</a:t>
            </a:r>
            <a:r>
              <a:rPr dirty="0" sz="2500" spc="-85" b="1">
                <a:latin typeface="Arial"/>
                <a:cs typeface="Arial"/>
              </a:rPr>
              <a:t> </a:t>
            </a:r>
            <a:r>
              <a:rPr dirty="0" sz="2500" spc="95" b="1">
                <a:latin typeface="Arial"/>
                <a:cs typeface="Arial"/>
              </a:rPr>
              <a:t>бюджеттеріне</a:t>
            </a:r>
            <a:r>
              <a:rPr dirty="0" sz="2500" spc="-85" b="1">
                <a:latin typeface="Arial"/>
                <a:cs typeface="Arial"/>
              </a:rPr>
              <a:t> </a:t>
            </a:r>
            <a:r>
              <a:rPr dirty="0" sz="2500" spc="35" b="1">
                <a:latin typeface="Arial"/>
                <a:cs typeface="Arial"/>
              </a:rPr>
              <a:t>өзгеріс </a:t>
            </a:r>
            <a:r>
              <a:rPr dirty="0" sz="2500" spc="95" b="1">
                <a:latin typeface="Arial"/>
                <a:cs typeface="Arial"/>
              </a:rPr>
              <a:t>енгізуге</a:t>
            </a:r>
            <a:r>
              <a:rPr dirty="0" sz="2500" spc="-80" b="1">
                <a:latin typeface="Arial"/>
                <a:cs typeface="Arial"/>
              </a:rPr>
              <a:t> </a:t>
            </a:r>
            <a:r>
              <a:rPr dirty="0" sz="2500" spc="80" b="1">
                <a:latin typeface="Arial"/>
                <a:cs typeface="Arial"/>
              </a:rPr>
              <a:t>қатысты</a:t>
            </a:r>
            <a:endParaRPr sz="2500">
              <a:latin typeface="Arial"/>
              <a:cs typeface="Arial"/>
            </a:endParaRPr>
          </a:p>
        </p:txBody>
      </p:sp>
      <p:pic>
        <p:nvPicPr>
          <p:cNvPr id="14" name="object 1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9566" y="0"/>
            <a:ext cx="1095374" cy="108584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7257395" cy="10287000"/>
            <a:chOff x="0" y="0"/>
            <a:chExt cx="17257395" cy="10287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8620124" cy="10286999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8549767" y="1028712"/>
              <a:ext cx="8707755" cy="8607425"/>
            </a:xfrm>
            <a:custGeom>
              <a:avLst/>
              <a:gdLst/>
              <a:ahLst/>
              <a:cxnLst/>
              <a:rect l="l" t="t" r="r" b="b"/>
              <a:pathLst>
                <a:path w="8707755" h="8607425">
                  <a:moveTo>
                    <a:pt x="8707412" y="6168555"/>
                  </a:moveTo>
                  <a:lnTo>
                    <a:pt x="0" y="6168555"/>
                  </a:lnTo>
                  <a:lnTo>
                    <a:pt x="0" y="8607387"/>
                  </a:lnTo>
                  <a:lnTo>
                    <a:pt x="8707412" y="8607387"/>
                  </a:lnTo>
                  <a:lnTo>
                    <a:pt x="8707412" y="6168555"/>
                  </a:lnTo>
                  <a:close/>
                </a:path>
                <a:path w="8707755" h="8607425">
                  <a:moveTo>
                    <a:pt x="8707412" y="3084271"/>
                  </a:moveTo>
                  <a:lnTo>
                    <a:pt x="0" y="3084271"/>
                  </a:lnTo>
                  <a:lnTo>
                    <a:pt x="0" y="5523115"/>
                  </a:lnTo>
                  <a:lnTo>
                    <a:pt x="8707412" y="5523115"/>
                  </a:lnTo>
                  <a:lnTo>
                    <a:pt x="8707412" y="3084271"/>
                  </a:lnTo>
                  <a:close/>
                </a:path>
                <a:path w="8707755" h="8607425">
                  <a:moveTo>
                    <a:pt x="8707412" y="0"/>
                  </a:moveTo>
                  <a:lnTo>
                    <a:pt x="0" y="0"/>
                  </a:lnTo>
                  <a:lnTo>
                    <a:pt x="0" y="2438831"/>
                  </a:lnTo>
                  <a:lnTo>
                    <a:pt x="8707412" y="2438831"/>
                  </a:lnTo>
                  <a:lnTo>
                    <a:pt x="87074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987475" y="371487"/>
              <a:ext cx="1732280" cy="8013065"/>
            </a:xfrm>
            <a:custGeom>
              <a:avLst/>
              <a:gdLst/>
              <a:ahLst/>
              <a:cxnLst/>
              <a:rect l="l" t="t" r="r" b="b"/>
              <a:pathLst>
                <a:path w="1732279" h="8013065">
                  <a:moveTo>
                    <a:pt x="1731937" y="7146684"/>
                  </a:moveTo>
                  <a:lnTo>
                    <a:pt x="1730667" y="7099173"/>
                  </a:lnTo>
                  <a:lnTo>
                    <a:pt x="1726857" y="7052335"/>
                  </a:lnTo>
                  <a:lnTo>
                    <a:pt x="1720608" y="7006222"/>
                  </a:lnTo>
                  <a:lnTo>
                    <a:pt x="1711972" y="6960921"/>
                  </a:lnTo>
                  <a:lnTo>
                    <a:pt x="1701012" y="6916471"/>
                  </a:lnTo>
                  <a:lnTo>
                    <a:pt x="1687791" y="6872973"/>
                  </a:lnTo>
                  <a:lnTo>
                    <a:pt x="1672386" y="6830466"/>
                  </a:lnTo>
                  <a:lnTo>
                    <a:pt x="1654860" y="6789026"/>
                  </a:lnTo>
                  <a:lnTo>
                    <a:pt x="1635290" y="6748716"/>
                  </a:lnTo>
                  <a:lnTo>
                    <a:pt x="1613712" y="6709613"/>
                  </a:lnTo>
                  <a:lnTo>
                    <a:pt x="1590217" y="6671767"/>
                  </a:lnTo>
                  <a:lnTo>
                    <a:pt x="1564855" y="6635255"/>
                  </a:lnTo>
                  <a:lnTo>
                    <a:pt x="1537716" y="6600139"/>
                  </a:lnTo>
                  <a:lnTo>
                    <a:pt x="1508836" y="6566484"/>
                  </a:lnTo>
                  <a:lnTo>
                    <a:pt x="1478305" y="6534353"/>
                  </a:lnTo>
                  <a:lnTo>
                    <a:pt x="1446174" y="6503810"/>
                  </a:lnTo>
                  <a:lnTo>
                    <a:pt x="1412519" y="6474942"/>
                  </a:lnTo>
                  <a:lnTo>
                    <a:pt x="1377403" y="6447790"/>
                  </a:lnTo>
                  <a:lnTo>
                    <a:pt x="1340891" y="6422441"/>
                  </a:lnTo>
                  <a:lnTo>
                    <a:pt x="1303045" y="6398946"/>
                  </a:lnTo>
                  <a:lnTo>
                    <a:pt x="1263929" y="6377368"/>
                  </a:lnTo>
                  <a:lnTo>
                    <a:pt x="1223632" y="6357785"/>
                  </a:lnTo>
                  <a:lnTo>
                    <a:pt x="1182192" y="6340259"/>
                  </a:lnTo>
                  <a:lnTo>
                    <a:pt x="1139685" y="6324854"/>
                  </a:lnTo>
                  <a:lnTo>
                    <a:pt x="1096175" y="6311646"/>
                  </a:lnTo>
                  <a:lnTo>
                    <a:pt x="1051737" y="6300686"/>
                  </a:lnTo>
                  <a:lnTo>
                    <a:pt x="1006436" y="6292050"/>
                  </a:lnTo>
                  <a:lnTo>
                    <a:pt x="960323" y="6285789"/>
                  </a:lnTo>
                  <a:lnTo>
                    <a:pt x="913485" y="6281991"/>
                  </a:lnTo>
                  <a:lnTo>
                    <a:pt x="865974" y="6280709"/>
                  </a:lnTo>
                  <a:lnTo>
                    <a:pt x="818451" y="6281991"/>
                  </a:lnTo>
                  <a:lnTo>
                    <a:pt x="771613" y="6285789"/>
                  </a:lnTo>
                  <a:lnTo>
                    <a:pt x="725500" y="6292050"/>
                  </a:lnTo>
                  <a:lnTo>
                    <a:pt x="680199" y="6300686"/>
                  </a:lnTo>
                  <a:lnTo>
                    <a:pt x="635762" y="6311646"/>
                  </a:lnTo>
                  <a:lnTo>
                    <a:pt x="592251" y="6324854"/>
                  </a:lnTo>
                  <a:lnTo>
                    <a:pt x="549744" y="6340259"/>
                  </a:lnTo>
                  <a:lnTo>
                    <a:pt x="508304" y="6357785"/>
                  </a:lnTo>
                  <a:lnTo>
                    <a:pt x="468007" y="6377368"/>
                  </a:lnTo>
                  <a:lnTo>
                    <a:pt x="428891" y="6398946"/>
                  </a:lnTo>
                  <a:lnTo>
                    <a:pt x="391045" y="6422441"/>
                  </a:lnTo>
                  <a:lnTo>
                    <a:pt x="354533" y="6447790"/>
                  </a:lnTo>
                  <a:lnTo>
                    <a:pt x="319417" y="6474942"/>
                  </a:lnTo>
                  <a:lnTo>
                    <a:pt x="285762" y="6503810"/>
                  </a:lnTo>
                  <a:lnTo>
                    <a:pt x="253631" y="6534353"/>
                  </a:lnTo>
                  <a:lnTo>
                    <a:pt x="223100" y="6566484"/>
                  </a:lnTo>
                  <a:lnTo>
                    <a:pt x="194221" y="6600139"/>
                  </a:lnTo>
                  <a:lnTo>
                    <a:pt x="167081" y="6635255"/>
                  </a:lnTo>
                  <a:lnTo>
                    <a:pt x="141719" y="6671767"/>
                  </a:lnTo>
                  <a:lnTo>
                    <a:pt x="118224" y="6709613"/>
                  </a:lnTo>
                  <a:lnTo>
                    <a:pt x="96647" y="6748716"/>
                  </a:lnTo>
                  <a:lnTo>
                    <a:pt x="77076" y="6789026"/>
                  </a:lnTo>
                  <a:lnTo>
                    <a:pt x="59550" y="6830466"/>
                  </a:lnTo>
                  <a:lnTo>
                    <a:pt x="44145" y="6872973"/>
                  </a:lnTo>
                  <a:lnTo>
                    <a:pt x="30924" y="6916471"/>
                  </a:lnTo>
                  <a:lnTo>
                    <a:pt x="19964" y="6960921"/>
                  </a:lnTo>
                  <a:lnTo>
                    <a:pt x="11328" y="7006222"/>
                  </a:lnTo>
                  <a:lnTo>
                    <a:pt x="5080" y="7052335"/>
                  </a:lnTo>
                  <a:lnTo>
                    <a:pt x="1270" y="7099173"/>
                  </a:lnTo>
                  <a:lnTo>
                    <a:pt x="0" y="7146684"/>
                  </a:lnTo>
                  <a:lnTo>
                    <a:pt x="1270" y="7194194"/>
                  </a:lnTo>
                  <a:lnTo>
                    <a:pt x="5080" y="7241045"/>
                  </a:lnTo>
                  <a:lnTo>
                    <a:pt x="11328" y="7287158"/>
                  </a:lnTo>
                  <a:lnTo>
                    <a:pt x="19964" y="7332459"/>
                  </a:lnTo>
                  <a:lnTo>
                    <a:pt x="30924" y="7376896"/>
                  </a:lnTo>
                  <a:lnTo>
                    <a:pt x="44145" y="7420407"/>
                  </a:lnTo>
                  <a:lnTo>
                    <a:pt x="59550" y="7462901"/>
                  </a:lnTo>
                  <a:lnTo>
                    <a:pt x="77076" y="7504341"/>
                  </a:lnTo>
                  <a:lnTo>
                    <a:pt x="96647" y="7544651"/>
                  </a:lnTo>
                  <a:lnTo>
                    <a:pt x="118224" y="7583767"/>
                  </a:lnTo>
                  <a:lnTo>
                    <a:pt x="141719" y="7621600"/>
                  </a:lnTo>
                  <a:lnTo>
                    <a:pt x="167081" y="7658125"/>
                  </a:lnTo>
                  <a:lnTo>
                    <a:pt x="194221" y="7693241"/>
                  </a:lnTo>
                  <a:lnTo>
                    <a:pt x="223100" y="7726896"/>
                  </a:lnTo>
                  <a:lnTo>
                    <a:pt x="253631" y="7759027"/>
                  </a:lnTo>
                  <a:lnTo>
                    <a:pt x="285762" y="7789558"/>
                  </a:lnTo>
                  <a:lnTo>
                    <a:pt x="319417" y="7818437"/>
                  </a:lnTo>
                  <a:lnTo>
                    <a:pt x="354533" y="7845577"/>
                  </a:lnTo>
                  <a:lnTo>
                    <a:pt x="391045" y="7870939"/>
                  </a:lnTo>
                  <a:lnTo>
                    <a:pt x="428891" y="7894434"/>
                  </a:lnTo>
                  <a:lnTo>
                    <a:pt x="468007" y="7915999"/>
                  </a:lnTo>
                  <a:lnTo>
                    <a:pt x="508304" y="7935582"/>
                  </a:lnTo>
                  <a:lnTo>
                    <a:pt x="549744" y="7953108"/>
                  </a:lnTo>
                  <a:lnTo>
                    <a:pt x="592251" y="7968513"/>
                  </a:lnTo>
                  <a:lnTo>
                    <a:pt x="635762" y="7981734"/>
                  </a:lnTo>
                  <a:lnTo>
                    <a:pt x="680199" y="7992694"/>
                  </a:lnTo>
                  <a:lnTo>
                    <a:pt x="725500" y="8001330"/>
                  </a:lnTo>
                  <a:lnTo>
                    <a:pt x="771613" y="8007578"/>
                  </a:lnTo>
                  <a:lnTo>
                    <a:pt x="818451" y="8011376"/>
                  </a:lnTo>
                  <a:lnTo>
                    <a:pt x="865974" y="8012658"/>
                  </a:lnTo>
                  <a:lnTo>
                    <a:pt x="913485" y="8011376"/>
                  </a:lnTo>
                  <a:lnTo>
                    <a:pt x="960323" y="8007578"/>
                  </a:lnTo>
                  <a:lnTo>
                    <a:pt x="1006436" y="8001330"/>
                  </a:lnTo>
                  <a:lnTo>
                    <a:pt x="1051737" y="7992694"/>
                  </a:lnTo>
                  <a:lnTo>
                    <a:pt x="1096175" y="7981734"/>
                  </a:lnTo>
                  <a:lnTo>
                    <a:pt x="1139685" y="7968513"/>
                  </a:lnTo>
                  <a:lnTo>
                    <a:pt x="1182192" y="7953108"/>
                  </a:lnTo>
                  <a:lnTo>
                    <a:pt x="1223632" y="7935582"/>
                  </a:lnTo>
                  <a:lnTo>
                    <a:pt x="1263929" y="7915999"/>
                  </a:lnTo>
                  <a:lnTo>
                    <a:pt x="1303045" y="7894434"/>
                  </a:lnTo>
                  <a:lnTo>
                    <a:pt x="1340891" y="7870939"/>
                  </a:lnTo>
                  <a:lnTo>
                    <a:pt x="1377403" y="7845577"/>
                  </a:lnTo>
                  <a:lnTo>
                    <a:pt x="1412519" y="7818437"/>
                  </a:lnTo>
                  <a:lnTo>
                    <a:pt x="1446174" y="7789558"/>
                  </a:lnTo>
                  <a:lnTo>
                    <a:pt x="1478305" y="7759027"/>
                  </a:lnTo>
                  <a:lnTo>
                    <a:pt x="1508836" y="7726896"/>
                  </a:lnTo>
                  <a:lnTo>
                    <a:pt x="1537716" y="7693241"/>
                  </a:lnTo>
                  <a:lnTo>
                    <a:pt x="1564855" y="7658125"/>
                  </a:lnTo>
                  <a:lnTo>
                    <a:pt x="1590217" y="7621600"/>
                  </a:lnTo>
                  <a:lnTo>
                    <a:pt x="1613712" y="7583767"/>
                  </a:lnTo>
                  <a:lnTo>
                    <a:pt x="1635290" y="7544651"/>
                  </a:lnTo>
                  <a:lnTo>
                    <a:pt x="1654860" y="7504341"/>
                  </a:lnTo>
                  <a:lnTo>
                    <a:pt x="1672386" y="7462901"/>
                  </a:lnTo>
                  <a:lnTo>
                    <a:pt x="1687791" y="7420407"/>
                  </a:lnTo>
                  <a:lnTo>
                    <a:pt x="1701012" y="7376896"/>
                  </a:lnTo>
                  <a:lnTo>
                    <a:pt x="1711972" y="7332459"/>
                  </a:lnTo>
                  <a:lnTo>
                    <a:pt x="1720608" y="7287158"/>
                  </a:lnTo>
                  <a:lnTo>
                    <a:pt x="1726857" y="7241045"/>
                  </a:lnTo>
                  <a:lnTo>
                    <a:pt x="1730667" y="7194194"/>
                  </a:lnTo>
                  <a:lnTo>
                    <a:pt x="1731937" y="7146684"/>
                  </a:lnTo>
                  <a:close/>
                </a:path>
                <a:path w="1732279" h="8013065">
                  <a:moveTo>
                    <a:pt x="1731937" y="4190631"/>
                  </a:moveTo>
                  <a:lnTo>
                    <a:pt x="1730667" y="4143121"/>
                  </a:lnTo>
                  <a:lnTo>
                    <a:pt x="1726857" y="4096270"/>
                  </a:lnTo>
                  <a:lnTo>
                    <a:pt x="1720608" y="4050169"/>
                  </a:lnTo>
                  <a:lnTo>
                    <a:pt x="1711972" y="4004856"/>
                  </a:lnTo>
                  <a:lnTo>
                    <a:pt x="1701012" y="3960418"/>
                  </a:lnTo>
                  <a:lnTo>
                    <a:pt x="1687791" y="3916921"/>
                  </a:lnTo>
                  <a:lnTo>
                    <a:pt x="1672386" y="3874414"/>
                  </a:lnTo>
                  <a:lnTo>
                    <a:pt x="1654860" y="3832974"/>
                  </a:lnTo>
                  <a:lnTo>
                    <a:pt x="1635290" y="3792664"/>
                  </a:lnTo>
                  <a:lnTo>
                    <a:pt x="1613712" y="3753561"/>
                  </a:lnTo>
                  <a:lnTo>
                    <a:pt x="1590217" y="3715715"/>
                  </a:lnTo>
                  <a:lnTo>
                    <a:pt x="1564855" y="3679202"/>
                  </a:lnTo>
                  <a:lnTo>
                    <a:pt x="1537716" y="3644074"/>
                  </a:lnTo>
                  <a:lnTo>
                    <a:pt x="1508836" y="3610419"/>
                  </a:lnTo>
                  <a:lnTo>
                    <a:pt x="1478305" y="3578301"/>
                  </a:lnTo>
                  <a:lnTo>
                    <a:pt x="1446174" y="3547757"/>
                  </a:lnTo>
                  <a:lnTo>
                    <a:pt x="1412519" y="3518890"/>
                  </a:lnTo>
                  <a:lnTo>
                    <a:pt x="1377403" y="3491738"/>
                  </a:lnTo>
                  <a:lnTo>
                    <a:pt x="1340891" y="3466388"/>
                  </a:lnTo>
                  <a:lnTo>
                    <a:pt x="1303045" y="3442893"/>
                  </a:lnTo>
                  <a:lnTo>
                    <a:pt x="1263929" y="3421316"/>
                  </a:lnTo>
                  <a:lnTo>
                    <a:pt x="1223632" y="3401733"/>
                  </a:lnTo>
                  <a:lnTo>
                    <a:pt x="1182192" y="3384207"/>
                  </a:lnTo>
                  <a:lnTo>
                    <a:pt x="1139685" y="3368802"/>
                  </a:lnTo>
                  <a:lnTo>
                    <a:pt x="1096175" y="3355594"/>
                  </a:lnTo>
                  <a:lnTo>
                    <a:pt x="1051737" y="3344634"/>
                  </a:lnTo>
                  <a:lnTo>
                    <a:pt x="1006436" y="3335998"/>
                  </a:lnTo>
                  <a:lnTo>
                    <a:pt x="960323" y="3329736"/>
                  </a:lnTo>
                  <a:lnTo>
                    <a:pt x="913485" y="3325939"/>
                  </a:lnTo>
                  <a:lnTo>
                    <a:pt x="865974" y="3324656"/>
                  </a:lnTo>
                  <a:lnTo>
                    <a:pt x="818451" y="3325939"/>
                  </a:lnTo>
                  <a:lnTo>
                    <a:pt x="771613" y="3329736"/>
                  </a:lnTo>
                  <a:lnTo>
                    <a:pt x="725500" y="3335998"/>
                  </a:lnTo>
                  <a:lnTo>
                    <a:pt x="680199" y="3344634"/>
                  </a:lnTo>
                  <a:lnTo>
                    <a:pt x="635762" y="3355594"/>
                  </a:lnTo>
                  <a:lnTo>
                    <a:pt x="592251" y="3368802"/>
                  </a:lnTo>
                  <a:lnTo>
                    <a:pt x="549744" y="3384207"/>
                  </a:lnTo>
                  <a:lnTo>
                    <a:pt x="508304" y="3401733"/>
                  </a:lnTo>
                  <a:lnTo>
                    <a:pt x="468007" y="3421316"/>
                  </a:lnTo>
                  <a:lnTo>
                    <a:pt x="428891" y="3442893"/>
                  </a:lnTo>
                  <a:lnTo>
                    <a:pt x="391045" y="3466388"/>
                  </a:lnTo>
                  <a:lnTo>
                    <a:pt x="354533" y="3491738"/>
                  </a:lnTo>
                  <a:lnTo>
                    <a:pt x="319417" y="3518890"/>
                  </a:lnTo>
                  <a:lnTo>
                    <a:pt x="285762" y="3547757"/>
                  </a:lnTo>
                  <a:lnTo>
                    <a:pt x="253631" y="3578301"/>
                  </a:lnTo>
                  <a:lnTo>
                    <a:pt x="223100" y="3610419"/>
                  </a:lnTo>
                  <a:lnTo>
                    <a:pt x="194221" y="3644074"/>
                  </a:lnTo>
                  <a:lnTo>
                    <a:pt x="167081" y="3679202"/>
                  </a:lnTo>
                  <a:lnTo>
                    <a:pt x="141719" y="3715715"/>
                  </a:lnTo>
                  <a:lnTo>
                    <a:pt x="118224" y="3753561"/>
                  </a:lnTo>
                  <a:lnTo>
                    <a:pt x="96647" y="3792664"/>
                  </a:lnTo>
                  <a:lnTo>
                    <a:pt x="77076" y="3832974"/>
                  </a:lnTo>
                  <a:lnTo>
                    <a:pt x="59550" y="3874414"/>
                  </a:lnTo>
                  <a:lnTo>
                    <a:pt x="44145" y="3916921"/>
                  </a:lnTo>
                  <a:lnTo>
                    <a:pt x="30924" y="3960418"/>
                  </a:lnTo>
                  <a:lnTo>
                    <a:pt x="19964" y="4004856"/>
                  </a:lnTo>
                  <a:lnTo>
                    <a:pt x="11328" y="4050169"/>
                  </a:lnTo>
                  <a:lnTo>
                    <a:pt x="5080" y="4096270"/>
                  </a:lnTo>
                  <a:lnTo>
                    <a:pt x="1270" y="4143121"/>
                  </a:lnTo>
                  <a:lnTo>
                    <a:pt x="0" y="4190631"/>
                  </a:lnTo>
                  <a:lnTo>
                    <a:pt x="1270" y="4238142"/>
                  </a:lnTo>
                  <a:lnTo>
                    <a:pt x="5080" y="4284992"/>
                  </a:lnTo>
                  <a:lnTo>
                    <a:pt x="11328" y="4331093"/>
                  </a:lnTo>
                  <a:lnTo>
                    <a:pt x="19964" y="4376407"/>
                  </a:lnTo>
                  <a:lnTo>
                    <a:pt x="30924" y="4420844"/>
                  </a:lnTo>
                  <a:lnTo>
                    <a:pt x="44145" y="4464342"/>
                  </a:lnTo>
                  <a:lnTo>
                    <a:pt x="59550" y="4506849"/>
                  </a:lnTo>
                  <a:lnTo>
                    <a:pt x="77076" y="4548289"/>
                  </a:lnTo>
                  <a:lnTo>
                    <a:pt x="96647" y="4588599"/>
                  </a:lnTo>
                  <a:lnTo>
                    <a:pt x="118224" y="4627702"/>
                  </a:lnTo>
                  <a:lnTo>
                    <a:pt x="141719" y="4665548"/>
                  </a:lnTo>
                  <a:lnTo>
                    <a:pt x="167081" y="4702060"/>
                  </a:lnTo>
                  <a:lnTo>
                    <a:pt x="194221" y="4737189"/>
                  </a:lnTo>
                  <a:lnTo>
                    <a:pt x="223100" y="4770844"/>
                  </a:lnTo>
                  <a:lnTo>
                    <a:pt x="253631" y="4802975"/>
                  </a:lnTo>
                  <a:lnTo>
                    <a:pt x="285762" y="4833505"/>
                  </a:lnTo>
                  <a:lnTo>
                    <a:pt x="319417" y="4862373"/>
                  </a:lnTo>
                  <a:lnTo>
                    <a:pt x="354533" y="4889525"/>
                  </a:lnTo>
                  <a:lnTo>
                    <a:pt x="391045" y="4914874"/>
                  </a:lnTo>
                  <a:lnTo>
                    <a:pt x="428891" y="4938382"/>
                  </a:lnTo>
                  <a:lnTo>
                    <a:pt x="468007" y="4959947"/>
                  </a:lnTo>
                  <a:lnTo>
                    <a:pt x="508304" y="4979530"/>
                  </a:lnTo>
                  <a:lnTo>
                    <a:pt x="549744" y="4997056"/>
                  </a:lnTo>
                  <a:lnTo>
                    <a:pt x="592251" y="5012461"/>
                  </a:lnTo>
                  <a:lnTo>
                    <a:pt x="635762" y="5025669"/>
                  </a:lnTo>
                  <a:lnTo>
                    <a:pt x="680199" y="5036629"/>
                  </a:lnTo>
                  <a:lnTo>
                    <a:pt x="725500" y="5045278"/>
                  </a:lnTo>
                  <a:lnTo>
                    <a:pt x="771613" y="5051526"/>
                  </a:lnTo>
                  <a:lnTo>
                    <a:pt x="818451" y="5055324"/>
                  </a:lnTo>
                  <a:lnTo>
                    <a:pt x="865974" y="5056606"/>
                  </a:lnTo>
                  <a:lnTo>
                    <a:pt x="913485" y="5055324"/>
                  </a:lnTo>
                  <a:lnTo>
                    <a:pt x="960323" y="5051526"/>
                  </a:lnTo>
                  <a:lnTo>
                    <a:pt x="1006436" y="5045278"/>
                  </a:lnTo>
                  <a:lnTo>
                    <a:pt x="1051737" y="5036629"/>
                  </a:lnTo>
                  <a:lnTo>
                    <a:pt x="1096175" y="5025669"/>
                  </a:lnTo>
                  <a:lnTo>
                    <a:pt x="1139685" y="5012461"/>
                  </a:lnTo>
                  <a:lnTo>
                    <a:pt x="1182192" y="4997056"/>
                  </a:lnTo>
                  <a:lnTo>
                    <a:pt x="1223632" y="4979530"/>
                  </a:lnTo>
                  <a:lnTo>
                    <a:pt x="1263929" y="4959947"/>
                  </a:lnTo>
                  <a:lnTo>
                    <a:pt x="1303045" y="4938382"/>
                  </a:lnTo>
                  <a:lnTo>
                    <a:pt x="1340891" y="4914874"/>
                  </a:lnTo>
                  <a:lnTo>
                    <a:pt x="1377403" y="4889525"/>
                  </a:lnTo>
                  <a:lnTo>
                    <a:pt x="1412519" y="4862373"/>
                  </a:lnTo>
                  <a:lnTo>
                    <a:pt x="1446174" y="4833505"/>
                  </a:lnTo>
                  <a:lnTo>
                    <a:pt x="1478305" y="4802975"/>
                  </a:lnTo>
                  <a:lnTo>
                    <a:pt x="1508836" y="4770844"/>
                  </a:lnTo>
                  <a:lnTo>
                    <a:pt x="1537716" y="4737189"/>
                  </a:lnTo>
                  <a:lnTo>
                    <a:pt x="1564855" y="4702060"/>
                  </a:lnTo>
                  <a:lnTo>
                    <a:pt x="1590217" y="4665548"/>
                  </a:lnTo>
                  <a:lnTo>
                    <a:pt x="1613712" y="4627702"/>
                  </a:lnTo>
                  <a:lnTo>
                    <a:pt x="1635290" y="4588599"/>
                  </a:lnTo>
                  <a:lnTo>
                    <a:pt x="1654860" y="4548289"/>
                  </a:lnTo>
                  <a:lnTo>
                    <a:pt x="1672386" y="4506849"/>
                  </a:lnTo>
                  <a:lnTo>
                    <a:pt x="1687791" y="4464342"/>
                  </a:lnTo>
                  <a:lnTo>
                    <a:pt x="1701012" y="4420844"/>
                  </a:lnTo>
                  <a:lnTo>
                    <a:pt x="1711972" y="4376407"/>
                  </a:lnTo>
                  <a:lnTo>
                    <a:pt x="1720608" y="4331093"/>
                  </a:lnTo>
                  <a:lnTo>
                    <a:pt x="1726857" y="4284992"/>
                  </a:lnTo>
                  <a:lnTo>
                    <a:pt x="1730667" y="4238142"/>
                  </a:lnTo>
                  <a:lnTo>
                    <a:pt x="1731937" y="4190631"/>
                  </a:lnTo>
                  <a:close/>
                </a:path>
                <a:path w="1732279" h="8013065">
                  <a:moveTo>
                    <a:pt x="1731937" y="865974"/>
                  </a:moveTo>
                  <a:lnTo>
                    <a:pt x="1730667" y="818451"/>
                  </a:lnTo>
                  <a:lnTo>
                    <a:pt x="1726857" y="771613"/>
                  </a:lnTo>
                  <a:lnTo>
                    <a:pt x="1720608" y="725500"/>
                  </a:lnTo>
                  <a:lnTo>
                    <a:pt x="1711972" y="680199"/>
                  </a:lnTo>
                  <a:lnTo>
                    <a:pt x="1701012" y="635762"/>
                  </a:lnTo>
                  <a:lnTo>
                    <a:pt x="1687791" y="592251"/>
                  </a:lnTo>
                  <a:lnTo>
                    <a:pt x="1672386" y="549744"/>
                  </a:lnTo>
                  <a:lnTo>
                    <a:pt x="1654860" y="508304"/>
                  </a:lnTo>
                  <a:lnTo>
                    <a:pt x="1635290" y="468007"/>
                  </a:lnTo>
                  <a:lnTo>
                    <a:pt x="1613712" y="428891"/>
                  </a:lnTo>
                  <a:lnTo>
                    <a:pt x="1590217" y="391045"/>
                  </a:lnTo>
                  <a:lnTo>
                    <a:pt x="1564855" y="354533"/>
                  </a:lnTo>
                  <a:lnTo>
                    <a:pt x="1537716" y="319417"/>
                  </a:lnTo>
                  <a:lnTo>
                    <a:pt x="1508836" y="285762"/>
                  </a:lnTo>
                  <a:lnTo>
                    <a:pt x="1478305" y="253631"/>
                  </a:lnTo>
                  <a:lnTo>
                    <a:pt x="1446174" y="223100"/>
                  </a:lnTo>
                  <a:lnTo>
                    <a:pt x="1412519" y="194221"/>
                  </a:lnTo>
                  <a:lnTo>
                    <a:pt x="1377403" y="167081"/>
                  </a:lnTo>
                  <a:lnTo>
                    <a:pt x="1340891" y="141719"/>
                  </a:lnTo>
                  <a:lnTo>
                    <a:pt x="1303045" y="118224"/>
                  </a:lnTo>
                  <a:lnTo>
                    <a:pt x="1263929" y="96647"/>
                  </a:lnTo>
                  <a:lnTo>
                    <a:pt x="1223632" y="77076"/>
                  </a:lnTo>
                  <a:lnTo>
                    <a:pt x="1182192" y="59550"/>
                  </a:lnTo>
                  <a:lnTo>
                    <a:pt x="1139685" y="44145"/>
                  </a:lnTo>
                  <a:lnTo>
                    <a:pt x="1096175" y="30924"/>
                  </a:lnTo>
                  <a:lnTo>
                    <a:pt x="1051737" y="19964"/>
                  </a:lnTo>
                  <a:lnTo>
                    <a:pt x="1006436" y="11328"/>
                  </a:lnTo>
                  <a:lnTo>
                    <a:pt x="960323" y="5080"/>
                  </a:lnTo>
                  <a:lnTo>
                    <a:pt x="913485" y="1270"/>
                  </a:lnTo>
                  <a:lnTo>
                    <a:pt x="865974" y="0"/>
                  </a:lnTo>
                  <a:lnTo>
                    <a:pt x="818451" y="1270"/>
                  </a:lnTo>
                  <a:lnTo>
                    <a:pt x="771613" y="5080"/>
                  </a:lnTo>
                  <a:lnTo>
                    <a:pt x="725500" y="11328"/>
                  </a:lnTo>
                  <a:lnTo>
                    <a:pt x="680199" y="19964"/>
                  </a:lnTo>
                  <a:lnTo>
                    <a:pt x="635762" y="30924"/>
                  </a:lnTo>
                  <a:lnTo>
                    <a:pt x="592251" y="44145"/>
                  </a:lnTo>
                  <a:lnTo>
                    <a:pt x="549744" y="59550"/>
                  </a:lnTo>
                  <a:lnTo>
                    <a:pt x="508304" y="77076"/>
                  </a:lnTo>
                  <a:lnTo>
                    <a:pt x="468007" y="96647"/>
                  </a:lnTo>
                  <a:lnTo>
                    <a:pt x="428891" y="118224"/>
                  </a:lnTo>
                  <a:lnTo>
                    <a:pt x="391045" y="141719"/>
                  </a:lnTo>
                  <a:lnTo>
                    <a:pt x="354533" y="167081"/>
                  </a:lnTo>
                  <a:lnTo>
                    <a:pt x="319417" y="194221"/>
                  </a:lnTo>
                  <a:lnTo>
                    <a:pt x="285762" y="223100"/>
                  </a:lnTo>
                  <a:lnTo>
                    <a:pt x="253631" y="253631"/>
                  </a:lnTo>
                  <a:lnTo>
                    <a:pt x="223100" y="285762"/>
                  </a:lnTo>
                  <a:lnTo>
                    <a:pt x="194221" y="319417"/>
                  </a:lnTo>
                  <a:lnTo>
                    <a:pt x="167081" y="354533"/>
                  </a:lnTo>
                  <a:lnTo>
                    <a:pt x="141719" y="391045"/>
                  </a:lnTo>
                  <a:lnTo>
                    <a:pt x="118224" y="428891"/>
                  </a:lnTo>
                  <a:lnTo>
                    <a:pt x="96647" y="468007"/>
                  </a:lnTo>
                  <a:lnTo>
                    <a:pt x="77076" y="508304"/>
                  </a:lnTo>
                  <a:lnTo>
                    <a:pt x="59550" y="549744"/>
                  </a:lnTo>
                  <a:lnTo>
                    <a:pt x="44145" y="592251"/>
                  </a:lnTo>
                  <a:lnTo>
                    <a:pt x="30924" y="635762"/>
                  </a:lnTo>
                  <a:lnTo>
                    <a:pt x="19964" y="680199"/>
                  </a:lnTo>
                  <a:lnTo>
                    <a:pt x="11328" y="725500"/>
                  </a:lnTo>
                  <a:lnTo>
                    <a:pt x="5080" y="771613"/>
                  </a:lnTo>
                  <a:lnTo>
                    <a:pt x="1270" y="818451"/>
                  </a:lnTo>
                  <a:lnTo>
                    <a:pt x="0" y="865974"/>
                  </a:lnTo>
                  <a:lnTo>
                    <a:pt x="1270" y="913485"/>
                  </a:lnTo>
                  <a:lnTo>
                    <a:pt x="5080" y="960323"/>
                  </a:lnTo>
                  <a:lnTo>
                    <a:pt x="11328" y="1006436"/>
                  </a:lnTo>
                  <a:lnTo>
                    <a:pt x="19964" y="1051737"/>
                  </a:lnTo>
                  <a:lnTo>
                    <a:pt x="30924" y="1096175"/>
                  </a:lnTo>
                  <a:lnTo>
                    <a:pt x="44145" y="1139685"/>
                  </a:lnTo>
                  <a:lnTo>
                    <a:pt x="59550" y="1182192"/>
                  </a:lnTo>
                  <a:lnTo>
                    <a:pt x="77076" y="1223632"/>
                  </a:lnTo>
                  <a:lnTo>
                    <a:pt x="96647" y="1263929"/>
                  </a:lnTo>
                  <a:lnTo>
                    <a:pt x="118224" y="1303045"/>
                  </a:lnTo>
                  <a:lnTo>
                    <a:pt x="141719" y="1340891"/>
                  </a:lnTo>
                  <a:lnTo>
                    <a:pt x="167081" y="1377403"/>
                  </a:lnTo>
                  <a:lnTo>
                    <a:pt x="194221" y="1412519"/>
                  </a:lnTo>
                  <a:lnTo>
                    <a:pt x="223100" y="1446174"/>
                  </a:lnTo>
                  <a:lnTo>
                    <a:pt x="253631" y="1478305"/>
                  </a:lnTo>
                  <a:lnTo>
                    <a:pt x="285762" y="1508836"/>
                  </a:lnTo>
                  <a:lnTo>
                    <a:pt x="319417" y="1537716"/>
                  </a:lnTo>
                  <a:lnTo>
                    <a:pt x="354533" y="1564855"/>
                  </a:lnTo>
                  <a:lnTo>
                    <a:pt x="391045" y="1590217"/>
                  </a:lnTo>
                  <a:lnTo>
                    <a:pt x="428891" y="1613712"/>
                  </a:lnTo>
                  <a:lnTo>
                    <a:pt x="468007" y="1635290"/>
                  </a:lnTo>
                  <a:lnTo>
                    <a:pt x="508304" y="1654873"/>
                  </a:lnTo>
                  <a:lnTo>
                    <a:pt x="549744" y="1672386"/>
                  </a:lnTo>
                  <a:lnTo>
                    <a:pt x="592251" y="1687791"/>
                  </a:lnTo>
                  <a:lnTo>
                    <a:pt x="635762" y="1701012"/>
                  </a:lnTo>
                  <a:lnTo>
                    <a:pt x="680199" y="1711972"/>
                  </a:lnTo>
                  <a:lnTo>
                    <a:pt x="725500" y="1720608"/>
                  </a:lnTo>
                  <a:lnTo>
                    <a:pt x="771613" y="1726857"/>
                  </a:lnTo>
                  <a:lnTo>
                    <a:pt x="818451" y="1730667"/>
                  </a:lnTo>
                  <a:lnTo>
                    <a:pt x="865974" y="1731949"/>
                  </a:lnTo>
                  <a:lnTo>
                    <a:pt x="913485" y="1730667"/>
                  </a:lnTo>
                  <a:lnTo>
                    <a:pt x="960323" y="1726857"/>
                  </a:lnTo>
                  <a:lnTo>
                    <a:pt x="1006436" y="1720608"/>
                  </a:lnTo>
                  <a:lnTo>
                    <a:pt x="1051737" y="1711972"/>
                  </a:lnTo>
                  <a:lnTo>
                    <a:pt x="1096175" y="1701012"/>
                  </a:lnTo>
                  <a:lnTo>
                    <a:pt x="1139685" y="1687791"/>
                  </a:lnTo>
                  <a:lnTo>
                    <a:pt x="1182192" y="1672386"/>
                  </a:lnTo>
                  <a:lnTo>
                    <a:pt x="1223632" y="1654873"/>
                  </a:lnTo>
                  <a:lnTo>
                    <a:pt x="1263929" y="1635290"/>
                  </a:lnTo>
                  <a:lnTo>
                    <a:pt x="1303045" y="1613712"/>
                  </a:lnTo>
                  <a:lnTo>
                    <a:pt x="1340891" y="1590217"/>
                  </a:lnTo>
                  <a:lnTo>
                    <a:pt x="1377403" y="1564855"/>
                  </a:lnTo>
                  <a:lnTo>
                    <a:pt x="1412519" y="1537716"/>
                  </a:lnTo>
                  <a:lnTo>
                    <a:pt x="1446174" y="1508836"/>
                  </a:lnTo>
                  <a:lnTo>
                    <a:pt x="1478305" y="1478305"/>
                  </a:lnTo>
                  <a:lnTo>
                    <a:pt x="1508836" y="1446174"/>
                  </a:lnTo>
                  <a:lnTo>
                    <a:pt x="1537716" y="1412519"/>
                  </a:lnTo>
                  <a:lnTo>
                    <a:pt x="1564855" y="1377403"/>
                  </a:lnTo>
                  <a:lnTo>
                    <a:pt x="1590217" y="1340891"/>
                  </a:lnTo>
                  <a:lnTo>
                    <a:pt x="1613712" y="1303045"/>
                  </a:lnTo>
                  <a:lnTo>
                    <a:pt x="1635290" y="1263929"/>
                  </a:lnTo>
                  <a:lnTo>
                    <a:pt x="1654860" y="1223632"/>
                  </a:lnTo>
                  <a:lnTo>
                    <a:pt x="1672386" y="1182192"/>
                  </a:lnTo>
                  <a:lnTo>
                    <a:pt x="1687791" y="1139685"/>
                  </a:lnTo>
                  <a:lnTo>
                    <a:pt x="1701012" y="1096175"/>
                  </a:lnTo>
                  <a:lnTo>
                    <a:pt x="1711972" y="1051737"/>
                  </a:lnTo>
                  <a:lnTo>
                    <a:pt x="1720608" y="1006436"/>
                  </a:lnTo>
                  <a:lnTo>
                    <a:pt x="1726857" y="960323"/>
                  </a:lnTo>
                  <a:lnTo>
                    <a:pt x="1730667" y="913485"/>
                  </a:lnTo>
                  <a:lnTo>
                    <a:pt x="1731937" y="865974"/>
                  </a:lnTo>
                  <a:close/>
                </a:path>
              </a:pathLst>
            </a:custGeom>
            <a:solidFill>
              <a:srgbClr val="184A8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8396151" y="752274"/>
            <a:ext cx="862330" cy="83566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5300" spc="409" b="1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dirty="0" sz="5300" spc="-120" b="1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endParaRPr sz="5300">
              <a:latin typeface="Trebuchet MS"/>
              <a:cs typeface="Trebuchet M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8363459" y="7139916"/>
            <a:ext cx="1032510" cy="83566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5300" spc="1075" b="1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dirty="0" sz="5300" spc="545" b="1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endParaRPr sz="53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890546" y="0"/>
            <a:ext cx="15180310" cy="923925"/>
          </a:xfrm>
          <a:prstGeom prst="rect"/>
          <a:solidFill>
            <a:srgbClr val="184A8C">
              <a:alpha val="58999"/>
            </a:srgbClr>
          </a:solidFill>
        </p:spPr>
        <p:txBody>
          <a:bodyPr wrap="square" lIns="0" tIns="92075" rIns="0" bIns="0" rtlCol="0" vert="horz">
            <a:spAutoFit/>
          </a:bodyPr>
          <a:lstStyle/>
          <a:p>
            <a:pPr algn="ctr" marR="645795">
              <a:lnSpc>
                <a:spcPct val="100000"/>
              </a:lnSpc>
              <a:spcBef>
                <a:spcPts val="725"/>
              </a:spcBef>
            </a:pPr>
            <a:r>
              <a:rPr dirty="0" sz="3350" spc="-1855" b="1">
                <a:latin typeface="Arial"/>
                <a:cs typeface="Arial"/>
              </a:rPr>
              <a:t>Қ</a:t>
            </a:r>
            <a:r>
              <a:rPr dirty="0" baseline="-2450" sz="5100" spc="-67" b="1">
                <a:solidFill>
                  <a:srgbClr val="ABB4BE"/>
                </a:solidFill>
                <a:latin typeface="Arial"/>
                <a:cs typeface="Arial"/>
              </a:rPr>
              <a:t>Қ</a:t>
            </a:r>
            <a:r>
              <a:rPr dirty="0" sz="3350" spc="-1835" b="1">
                <a:latin typeface="Arial"/>
                <a:cs typeface="Arial"/>
              </a:rPr>
              <a:t>о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о</a:t>
            </a:r>
            <a:r>
              <a:rPr dirty="0" sz="3350" spc="-1814" b="1">
                <a:latin typeface="Arial"/>
                <a:cs typeface="Arial"/>
              </a:rPr>
              <a:t>н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sz="3350" spc="-1650" b="1">
                <a:latin typeface="Arial"/>
                <a:cs typeface="Arial"/>
              </a:rPr>
              <a:t>а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1639" b="1">
                <a:latin typeface="Arial"/>
                <a:cs typeface="Arial"/>
              </a:rPr>
              <a:t>е</a:t>
            </a:r>
            <a:r>
              <a:rPr dirty="0" baseline="-2450" sz="5100" spc="-97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350" spc="-1850" b="1">
                <a:latin typeface="Arial"/>
                <a:cs typeface="Arial"/>
              </a:rPr>
              <a:t>в</a:t>
            </a:r>
            <a:r>
              <a:rPr dirty="0" baseline="-2450" sz="5100" spc="127" b="1">
                <a:solidFill>
                  <a:srgbClr val="ABB4BE"/>
                </a:solidFill>
                <a:latin typeface="Arial"/>
                <a:cs typeface="Arial"/>
              </a:rPr>
              <a:t>в</a:t>
            </a:r>
            <a:r>
              <a:rPr dirty="0" baseline="-2450" sz="5100" spc="-390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350" spc="-1525" b="1">
                <a:latin typeface="Arial"/>
                <a:cs typeface="Arial"/>
              </a:rPr>
              <a:t>қ</a:t>
            </a:r>
            <a:r>
              <a:rPr dirty="0" baseline="-2450" sz="5100" spc="-97" b="1">
                <a:solidFill>
                  <a:srgbClr val="ABB4BE"/>
                </a:solidFill>
                <a:latin typeface="Arial"/>
                <a:cs typeface="Arial"/>
              </a:rPr>
              <a:t>қ</a:t>
            </a:r>
            <a:r>
              <a:rPr dirty="0" sz="3350" spc="-1680" b="1">
                <a:latin typeface="Arial"/>
                <a:cs typeface="Arial"/>
              </a:rPr>
              <a:t>а</a:t>
            </a:r>
            <a:r>
              <a:rPr dirty="0" baseline="-2450" sz="5100" spc="-135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1950" b="1">
                <a:latin typeface="Arial"/>
                <a:cs typeface="Arial"/>
              </a:rPr>
              <a:t>л</a:t>
            </a:r>
            <a:r>
              <a:rPr dirty="0" baseline="-2450" sz="5100" spc="-150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350" spc="-1680" b="1">
                <a:latin typeface="Arial"/>
                <a:cs typeface="Arial"/>
              </a:rPr>
              <a:t>а</a:t>
            </a:r>
            <a:r>
              <a:rPr dirty="0" baseline="-2450" sz="5100" spc="-135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1670" b="1">
                <a:latin typeface="Arial"/>
                <a:cs typeface="Arial"/>
              </a:rPr>
              <a:t>с</a:t>
            </a:r>
            <a:r>
              <a:rPr dirty="0" baseline="-2450" sz="5100" spc="-172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350" spc="-2660" b="1">
                <a:latin typeface="Arial"/>
                <a:cs typeface="Arial"/>
              </a:rPr>
              <a:t>ы</a:t>
            </a:r>
            <a:r>
              <a:rPr dirty="0" baseline="-2450" sz="5100" spc="82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baseline="-2450" sz="5100" spc="-382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350" spc="-2295" b="1">
                <a:latin typeface="Arial"/>
                <a:cs typeface="Arial"/>
              </a:rPr>
              <a:t>м</a:t>
            </a:r>
            <a:r>
              <a:rPr dirty="0" baseline="-2450" sz="5100" spc="-97" b="1">
                <a:solidFill>
                  <a:srgbClr val="ABB4BE"/>
                </a:solidFill>
                <a:latin typeface="Arial"/>
                <a:cs typeface="Arial"/>
              </a:rPr>
              <a:t>м</a:t>
            </a:r>
            <a:r>
              <a:rPr dirty="0" sz="3350" spc="-1650" b="1">
                <a:latin typeface="Arial"/>
                <a:cs typeface="Arial"/>
              </a:rPr>
              <a:t>ә</a:t>
            </a:r>
            <a:r>
              <a:rPr dirty="0" baseline="-2450" sz="5100" spc="-112" b="1">
                <a:solidFill>
                  <a:srgbClr val="ABB4BE"/>
                </a:solidFill>
                <a:latin typeface="Arial"/>
                <a:cs typeface="Arial"/>
              </a:rPr>
              <a:t>ә</a:t>
            </a:r>
            <a:r>
              <a:rPr dirty="0" sz="3350" spc="-1650" b="1">
                <a:latin typeface="Arial"/>
                <a:cs typeface="Arial"/>
              </a:rPr>
              <a:t>с</a:t>
            </a:r>
            <a:r>
              <a:rPr dirty="0" baseline="-2450" sz="5100" spc="-142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350" spc="-1930" b="1">
                <a:latin typeface="Arial"/>
                <a:cs typeface="Arial"/>
              </a:rPr>
              <a:t>л</a:t>
            </a:r>
            <a:r>
              <a:rPr dirty="0" baseline="-2450" sz="5100" spc="-120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350" spc="-1860" b="1">
                <a:latin typeface="Arial"/>
                <a:cs typeface="Arial"/>
              </a:rPr>
              <a:t>и</a:t>
            </a:r>
            <a:r>
              <a:rPr dirty="0" baseline="-2450" sz="5100" spc="-89" b="1">
                <a:solidFill>
                  <a:srgbClr val="ABB4BE"/>
                </a:solidFill>
                <a:latin typeface="Arial"/>
                <a:cs typeface="Arial"/>
              </a:rPr>
              <a:t>и</a:t>
            </a:r>
            <a:r>
              <a:rPr dirty="0" sz="3350" spc="-1655" b="1">
                <a:latin typeface="Arial"/>
                <a:cs typeface="Arial"/>
              </a:rPr>
              <a:t>х</a:t>
            </a:r>
            <a:r>
              <a:rPr dirty="0" baseline="-2450" sz="5100" spc="-112" b="1">
                <a:solidFill>
                  <a:srgbClr val="ABB4BE"/>
                </a:solidFill>
                <a:latin typeface="Arial"/>
                <a:cs typeface="Arial"/>
              </a:rPr>
              <a:t>х</a:t>
            </a:r>
            <a:r>
              <a:rPr dirty="0" sz="3350" spc="-1660" b="1">
                <a:latin typeface="Arial"/>
                <a:cs typeface="Arial"/>
              </a:rPr>
              <a:t>а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1445" b="1">
                <a:latin typeface="Arial"/>
                <a:cs typeface="Arial"/>
              </a:rPr>
              <a:t>т</a:t>
            </a:r>
            <a:r>
              <a:rPr dirty="0" baseline="-2450" sz="5100" spc="-97" b="1">
                <a:solidFill>
                  <a:srgbClr val="ABB4BE"/>
                </a:solidFill>
                <a:latin typeface="Arial"/>
                <a:cs typeface="Arial"/>
              </a:rPr>
              <a:t>т</a:t>
            </a:r>
            <a:r>
              <a:rPr dirty="0" sz="3350" spc="-2640" b="1">
                <a:latin typeface="Arial"/>
                <a:cs typeface="Arial"/>
              </a:rPr>
              <a:t>ы</a:t>
            </a:r>
            <a:r>
              <a:rPr dirty="0" baseline="-2450" sz="5100" spc="-127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350" spc="-1825" b="1">
                <a:latin typeface="Arial"/>
                <a:cs typeface="Arial"/>
              </a:rPr>
              <a:t>н</a:t>
            </a:r>
            <a:r>
              <a:rPr dirty="0" baseline="-2450" sz="5100" spc="-104" b="1">
                <a:solidFill>
                  <a:srgbClr val="ABB4BE"/>
                </a:solidFill>
                <a:latin typeface="Arial"/>
                <a:cs typeface="Arial"/>
              </a:rPr>
              <a:t>н</a:t>
            </a:r>
            <a:r>
              <a:rPr dirty="0" sz="3350" spc="-2640" b="1">
                <a:latin typeface="Arial"/>
                <a:cs typeface="Arial"/>
              </a:rPr>
              <a:t>ы</a:t>
            </a:r>
            <a:r>
              <a:rPr dirty="0" baseline="-2450" sz="5100" spc="-127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r>
              <a:rPr dirty="0" sz="3350" spc="-1830" b="1">
                <a:latin typeface="Arial"/>
                <a:cs typeface="Arial"/>
              </a:rPr>
              <a:t>ң</a:t>
            </a:r>
            <a:r>
              <a:rPr dirty="0" baseline="-2450" sz="5100" spc="112" b="1">
                <a:solidFill>
                  <a:srgbClr val="ABB4BE"/>
                </a:solidFill>
                <a:latin typeface="Arial"/>
                <a:cs typeface="Arial"/>
              </a:rPr>
              <a:t>ң</a:t>
            </a:r>
            <a:r>
              <a:rPr dirty="0" baseline="-2450" sz="5100" spc="-382" b="1">
                <a:solidFill>
                  <a:srgbClr val="ABB4BE"/>
                </a:solidFill>
                <a:latin typeface="Arial"/>
                <a:cs typeface="Arial"/>
              </a:rPr>
              <a:t> </a:t>
            </a:r>
            <a:r>
              <a:rPr dirty="0" sz="3350" spc="-1720" b="1">
                <a:latin typeface="Arial"/>
                <a:cs typeface="Arial"/>
              </a:rPr>
              <a:t>с</a:t>
            </a:r>
            <a:r>
              <a:rPr dirty="0" baseline="-2450" sz="5100" spc="-247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350" spc="-1720" b="1">
                <a:latin typeface="Arial"/>
                <a:cs typeface="Arial"/>
              </a:rPr>
              <a:t>е</a:t>
            </a:r>
            <a:r>
              <a:rPr dirty="0" baseline="-2450" sz="5100" spc="-217" b="1">
                <a:solidFill>
                  <a:srgbClr val="ABB4BE"/>
                </a:solidFill>
                <a:latin typeface="Arial"/>
                <a:cs typeface="Arial"/>
              </a:rPr>
              <a:t>е</a:t>
            </a:r>
            <a:r>
              <a:rPr dirty="0" sz="3350" spc="-1720" b="1">
                <a:latin typeface="Arial"/>
                <a:cs typeface="Arial"/>
              </a:rPr>
              <a:t>с</a:t>
            </a:r>
            <a:r>
              <a:rPr dirty="0" baseline="-2450" sz="5100" spc="-247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350" spc="-1720" b="1">
                <a:latin typeface="Arial"/>
                <a:cs typeface="Arial"/>
              </a:rPr>
              <a:t>с</a:t>
            </a:r>
            <a:r>
              <a:rPr dirty="0" baseline="-2450" sz="5100" spc="-247" b="1">
                <a:solidFill>
                  <a:srgbClr val="ABB4BE"/>
                </a:solidFill>
                <a:latin typeface="Arial"/>
                <a:cs typeface="Arial"/>
              </a:rPr>
              <a:t>с</a:t>
            </a:r>
            <a:r>
              <a:rPr dirty="0" sz="3350" spc="-1930" b="1">
                <a:latin typeface="Arial"/>
                <a:cs typeface="Arial"/>
              </a:rPr>
              <a:t>и</a:t>
            </a:r>
            <a:r>
              <a:rPr dirty="0" baseline="-2450" sz="5100" spc="-195" b="1">
                <a:solidFill>
                  <a:srgbClr val="ABB4BE"/>
                </a:solidFill>
                <a:latin typeface="Arial"/>
                <a:cs typeface="Arial"/>
              </a:rPr>
              <a:t>и</a:t>
            </a:r>
            <a:r>
              <a:rPr dirty="0" sz="3350" spc="-1830" b="1">
                <a:latin typeface="Arial"/>
                <a:cs typeface="Arial"/>
              </a:rPr>
              <a:t>я</a:t>
            </a:r>
            <a:r>
              <a:rPr dirty="0" baseline="-2450" sz="5100" spc="-225" b="1">
                <a:solidFill>
                  <a:srgbClr val="ABB4BE"/>
                </a:solidFill>
                <a:latin typeface="Arial"/>
                <a:cs typeface="Arial"/>
              </a:rPr>
              <a:t>я</a:t>
            </a:r>
            <a:r>
              <a:rPr dirty="0" sz="3350" spc="-2000" b="1">
                <a:latin typeface="Arial"/>
                <a:cs typeface="Arial"/>
              </a:rPr>
              <a:t>л</a:t>
            </a:r>
            <a:r>
              <a:rPr dirty="0" baseline="-2450" sz="5100" spc="-225" b="1">
                <a:solidFill>
                  <a:srgbClr val="ABB4BE"/>
                </a:solidFill>
                <a:latin typeface="Arial"/>
                <a:cs typeface="Arial"/>
              </a:rPr>
              <a:t>л</a:t>
            </a:r>
            <a:r>
              <a:rPr dirty="0" sz="3350" spc="-1730" b="1">
                <a:latin typeface="Arial"/>
                <a:cs typeface="Arial"/>
              </a:rPr>
              <a:t>а</a:t>
            </a:r>
            <a:r>
              <a:rPr dirty="0" baseline="-2450" sz="5100" spc="-209" b="1">
                <a:solidFill>
                  <a:srgbClr val="ABB4BE"/>
                </a:solidFill>
                <a:latin typeface="Arial"/>
                <a:cs typeface="Arial"/>
              </a:rPr>
              <a:t>а</a:t>
            </a:r>
            <a:r>
              <a:rPr dirty="0" sz="3350" spc="-1905" b="1">
                <a:latin typeface="Arial"/>
                <a:cs typeface="Arial"/>
              </a:rPr>
              <a:t>р</a:t>
            </a:r>
            <a:r>
              <a:rPr dirty="0" baseline="-2450" sz="5100" spc="-225" b="1">
                <a:solidFill>
                  <a:srgbClr val="ABB4BE"/>
                </a:solidFill>
                <a:latin typeface="Arial"/>
                <a:cs typeface="Arial"/>
              </a:rPr>
              <a:t>р</a:t>
            </a:r>
            <a:r>
              <a:rPr dirty="0" sz="3350" spc="-2710" b="1">
                <a:latin typeface="Arial"/>
                <a:cs typeface="Arial"/>
              </a:rPr>
              <a:t>ы</a:t>
            </a:r>
            <a:r>
              <a:rPr dirty="0" baseline="-2450" sz="5100" spc="7" b="1">
                <a:solidFill>
                  <a:srgbClr val="ABB4BE"/>
                </a:solidFill>
                <a:latin typeface="Arial"/>
                <a:cs typeface="Arial"/>
              </a:rPr>
              <a:t>ы</a:t>
            </a:r>
            <a:endParaRPr baseline="-2450" sz="51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9458572" y="1055938"/>
            <a:ext cx="7726045" cy="2360930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243204" marR="49530" indent="142875">
              <a:lnSpc>
                <a:spcPts val="2630"/>
              </a:lnSpc>
              <a:spcBef>
                <a:spcPts val="195"/>
              </a:spcBef>
            </a:pPr>
            <a:r>
              <a:rPr dirty="0" sz="2200" spc="105" b="1">
                <a:latin typeface="Arial"/>
                <a:cs typeface="Arial"/>
              </a:rPr>
              <a:t>Маңызды</a:t>
            </a:r>
            <a:r>
              <a:rPr dirty="0" sz="2200" spc="-85" b="1">
                <a:latin typeface="Arial"/>
                <a:cs typeface="Arial"/>
              </a:rPr>
              <a:t> </a:t>
            </a:r>
            <a:r>
              <a:rPr dirty="0" sz="2200" spc="114" b="1">
                <a:latin typeface="Arial"/>
                <a:cs typeface="Arial"/>
              </a:rPr>
              <a:t>шешімдерді</a:t>
            </a:r>
            <a:r>
              <a:rPr dirty="0" sz="2200" spc="-80" b="1">
                <a:latin typeface="Arial"/>
                <a:cs typeface="Arial"/>
              </a:rPr>
              <a:t> </a:t>
            </a:r>
            <a:r>
              <a:rPr dirty="0" sz="2200" spc="80" b="1">
                <a:latin typeface="Arial"/>
                <a:cs typeface="Arial"/>
              </a:rPr>
              <a:t>қабылдаудың</a:t>
            </a:r>
            <a:r>
              <a:rPr dirty="0" sz="2200" spc="-80" b="1">
                <a:latin typeface="Arial"/>
                <a:cs typeface="Arial"/>
              </a:rPr>
              <a:t> </a:t>
            </a:r>
            <a:r>
              <a:rPr dirty="0" sz="2200" spc="55" b="1">
                <a:latin typeface="Arial"/>
                <a:cs typeface="Arial"/>
              </a:rPr>
              <a:t>алдында</a:t>
            </a:r>
            <a:r>
              <a:rPr dirty="0" sz="2200" spc="-80" b="1">
                <a:latin typeface="Arial"/>
                <a:cs typeface="Arial"/>
              </a:rPr>
              <a:t> </a:t>
            </a:r>
            <a:r>
              <a:rPr dirty="0" sz="2200" spc="25" b="1">
                <a:latin typeface="Arial"/>
                <a:cs typeface="Arial"/>
              </a:rPr>
              <a:t>әр </a:t>
            </a:r>
            <a:r>
              <a:rPr dirty="0" sz="2200" spc="55" b="1">
                <a:latin typeface="Arial"/>
                <a:cs typeface="Arial"/>
              </a:rPr>
              <a:t>мәселе</a:t>
            </a:r>
            <a:r>
              <a:rPr dirty="0" sz="2200" spc="-65" b="1">
                <a:latin typeface="Arial"/>
                <a:cs typeface="Arial"/>
              </a:rPr>
              <a:t> </a:t>
            </a:r>
            <a:r>
              <a:rPr dirty="0" sz="2200" spc="125" b="1">
                <a:latin typeface="Arial"/>
                <a:cs typeface="Arial"/>
              </a:rPr>
              <a:t>қалалық</a:t>
            </a:r>
            <a:r>
              <a:rPr dirty="0" sz="2200" spc="-65" b="1">
                <a:latin typeface="Arial"/>
                <a:cs typeface="Arial"/>
              </a:rPr>
              <a:t> </a:t>
            </a:r>
            <a:r>
              <a:rPr dirty="0" sz="2200" spc="95" b="1">
                <a:latin typeface="Arial"/>
                <a:cs typeface="Arial"/>
              </a:rPr>
              <a:t>мәслихаттың</a:t>
            </a:r>
            <a:r>
              <a:rPr dirty="0" sz="2200" spc="-65" b="1">
                <a:latin typeface="Arial"/>
                <a:cs typeface="Arial"/>
              </a:rPr>
              <a:t> </a:t>
            </a:r>
            <a:r>
              <a:rPr dirty="0" sz="2200" spc="105" b="1">
                <a:latin typeface="Arial"/>
                <a:cs typeface="Arial"/>
              </a:rPr>
              <a:t>тұрақты</a:t>
            </a:r>
            <a:r>
              <a:rPr dirty="0" sz="2200" spc="-65" b="1">
                <a:latin typeface="Arial"/>
                <a:cs typeface="Arial"/>
              </a:rPr>
              <a:t> </a:t>
            </a:r>
            <a:r>
              <a:rPr dirty="0" sz="2200" spc="75" b="1">
                <a:latin typeface="Arial"/>
                <a:cs typeface="Arial"/>
              </a:rPr>
              <a:t>комиссия </a:t>
            </a:r>
            <a:r>
              <a:rPr dirty="0" sz="2200" b="1">
                <a:latin typeface="Arial"/>
                <a:cs typeface="Arial"/>
              </a:rPr>
              <a:t>отырыстарында</a:t>
            </a:r>
            <a:r>
              <a:rPr dirty="0" sz="2200" spc="75" b="1">
                <a:latin typeface="Arial"/>
                <a:cs typeface="Arial"/>
              </a:rPr>
              <a:t> </a:t>
            </a:r>
            <a:r>
              <a:rPr dirty="0" sz="2200" spc="65" b="1">
                <a:latin typeface="Arial"/>
                <a:cs typeface="Arial"/>
              </a:rPr>
              <a:t>қаралып</a:t>
            </a:r>
            <a:r>
              <a:rPr dirty="0" sz="2200" spc="65">
                <a:latin typeface="Arial Black"/>
                <a:cs typeface="Arial Black"/>
              </a:rPr>
              <a:t>,</a:t>
            </a:r>
            <a:r>
              <a:rPr dirty="0" sz="2200" spc="-45">
                <a:latin typeface="Arial Black"/>
                <a:cs typeface="Arial Black"/>
              </a:rPr>
              <a:t> </a:t>
            </a:r>
            <a:r>
              <a:rPr dirty="0" sz="2200" spc="100" b="1">
                <a:latin typeface="Arial"/>
                <a:cs typeface="Arial"/>
              </a:rPr>
              <a:t>аталған</a:t>
            </a:r>
            <a:r>
              <a:rPr dirty="0" sz="2200" spc="75" b="1">
                <a:latin typeface="Arial"/>
                <a:cs typeface="Arial"/>
              </a:rPr>
              <a:t> </a:t>
            </a:r>
            <a:r>
              <a:rPr dirty="0" sz="2200" spc="35" b="1">
                <a:latin typeface="Arial"/>
                <a:cs typeface="Arial"/>
              </a:rPr>
              <a:t>отырыстарға</a:t>
            </a:r>
            <a:endParaRPr sz="2200">
              <a:latin typeface="Arial"/>
              <a:cs typeface="Arial"/>
            </a:endParaRPr>
          </a:p>
          <a:p>
            <a:pPr algn="ctr">
              <a:lnSpc>
                <a:spcPts val="2520"/>
              </a:lnSpc>
            </a:pPr>
            <a:r>
              <a:rPr dirty="0" sz="2200" spc="135" b="1">
                <a:latin typeface="Arial"/>
                <a:cs typeface="Arial"/>
              </a:rPr>
              <a:t>азаматтық</a:t>
            </a:r>
            <a:r>
              <a:rPr dirty="0" sz="2200" spc="-80" b="1">
                <a:latin typeface="Arial"/>
                <a:cs typeface="Arial"/>
              </a:rPr>
              <a:t> </a:t>
            </a:r>
            <a:r>
              <a:rPr dirty="0" sz="2200" spc="160" b="1">
                <a:latin typeface="Arial"/>
                <a:cs typeface="Arial"/>
              </a:rPr>
              <a:t>қоғам</a:t>
            </a:r>
            <a:r>
              <a:rPr dirty="0" sz="2200" spc="-75" b="1">
                <a:latin typeface="Arial"/>
                <a:cs typeface="Arial"/>
              </a:rPr>
              <a:t> </a:t>
            </a:r>
            <a:r>
              <a:rPr dirty="0" sz="2200" spc="60" b="1">
                <a:latin typeface="Arial"/>
                <a:cs typeface="Arial"/>
              </a:rPr>
              <a:t>өкілдері</a:t>
            </a:r>
            <a:r>
              <a:rPr dirty="0" sz="2200" spc="-80" b="1">
                <a:latin typeface="Arial"/>
                <a:cs typeface="Arial"/>
              </a:rPr>
              <a:t> </a:t>
            </a:r>
            <a:r>
              <a:rPr dirty="0" sz="2200" spc="60" b="1">
                <a:latin typeface="Arial"/>
                <a:cs typeface="Arial"/>
              </a:rPr>
              <a:t>де</a:t>
            </a:r>
            <a:r>
              <a:rPr dirty="0" sz="2200" spc="-75" b="1">
                <a:latin typeface="Arial"/>
                <a:cs typeface="Arial"/>
              </a:rPr>
              <a:t> </a:t>
            </a:r>
            <a:r>
              <a:rPr dirty="0" sz="2200" spc="75" b="1">
                <a:latin typeface="Arial"/>
                <a:cs typeface="Arial"/>
              </a:rPr>
              <a:t>қатысып</a:t>
            </a:r>
            <a:r>
              <a:rPr dirty="0" sz="2200" spc="-75" b="1">
                <a:latin typeface="Arial"/>
                <a:cs typeface="Arial"/>
              </a:rPr>
              <a:t> </a:t>
            </a:r>
            <a:r>
              <a:rPr dirty="0" sz="2200" spc="50" b="1">
                <a:latin typeface="Arial"/>
                <a:cs typeface="Arial"/>
              </a:rPr>
              <a:t>талқыланды</a:t>
            </a:r>
            <a:r>
              <a:rPr dirty="0" sz="2200" spc="50">
                <a:latin typeface="Arial Black"/>
                <a:cs typeface="Arial Black"/>
              </a:rPr>
              <a:t>.</a:t>
            </a:r>
            <a:endParaRPr sz="2200">
              <a:latin typeface="Arial Black"/>
              <a:cs typeface="Arial Black"/>
            </a:endParaRPr>
          </a:p>
          <a:p>
            <a:pPr algn="ctr" marL="725170" marR="717550">
              <a:lnSpc>
                <a:spcPts val="2630"/>
              </a:lnSpc>
              <a:spcBef>
                <a:spcPts val="90"/>
              </a:spcBef>
            </a:pPr>
            <a:r>
              <a:rPr dirty="0" sz="2200" spc="-65" b="1">
                <a:latin typeface="Arial"/>
                <a:cs typeface="Arial"/>
              </a:rPr>
              <a:t>Бұл</a:t>
            </a:r>
            <a:r>
              <a:rPr dirty="0" sz="2200" spc="-70" b="1">
                <a:latin typeface="Arial"/>
                <a:cs typeface="Arial"/>
              </a:rPr>
              <a:t> </a:t>
            </a:r>
            <a:r>
              <a:rPr dirty="0" sz="2200" spc="180" b="1">
                <a:latin typeface="Arial"/>
                <a:cs typeface="Arial"/>
              </a:rPr>
              <a:t>ашық</a:t>
            </a:r>
            <a:r>
              <a:rPr dirty="0" sz="2200" spc="-65" b="1">
                <a:latin typeface="Arial"/>
                <a:cs typeface="Arial"/>
              </a:rPr>
              <a:t> </a:t>
            </a:r>
            <a:r>
              <a:rPr dirty="0" sz="2200" spc="55" b="1">
                <a:latin typeface="Arial"/>
                <a:cs typeface="Arial"/>
              </a:rPr>
              <a:t>диалог</a:t>
            </a:r>
            <a:r>
              <a:rPr dirty="0" sz="2200" spc="55">
                <a:latin typeface="Arial Black"/>
                <a:cs typeface="Arial Black"/>
              </a:rPr>
              <a:t>,</a:t>
            </a:r>
            <a:r>
              <a:rPr dirty="0" sz="2200" spc="55" b="1">
                <a:latin typeface="Arial"/>
                <a:cs typeface="Arial"/>
              </a:rPr>
              <a:t>өзара</a:t>
            </a:r>
            <a:r>
              <a:rPr dirty="0" sz="2200" spc="-65" b="1">
                <a:latin typeface="Arial"/>
                <a:cs typeface="Arial"/>
              </a:rPr>
              <a:t> </a:t>
            </a:r>
            <a:r>
              <a:rPr dirty="0" sz="2200" spc="130" b="1">
                <a:latin typeface="Arial"/>
                <a:cs typeface="Arial"/>
              </a:rPr>
              <a:t>құрметжәне </a:t>
            </a:r>
            <a:r>
              <a:rPr dirty="0" sz="2200" spc="60" b="1">
                <a:latin typeface="Arial"/>
                <a:cs typeface="Arial"/>
              </a:rPr>
              <a:t>серіктестікарқылы</a:t>
            </a:r>
            <a:r>
              <a:rPr dirty="0" sz="2200" spc="60">
                <a:latin typeface="Arial Black"/>
                <a:cs typeface="Arial Black"/>
              </a:rPr>
              <a:t>,</a:t>
            </a:r>
            <a:r>
              <a:rPr dirty="0" sz="2200" spc="-95">
                <a:latin typeface="Arial Black"/>
                <a:cs typeface="Arial Black"/>
              </a:rPr>
              <a:t> </a:t>
            </a:r>
            <a:r>
              <a:rPr dirty="0" sz="2200" b="1">
                <a:latin typeface="Arial"/>
                <a:cs typeface="Arial"/>
              </a:rPr>
              <a:t>әділ</a:t>
            </a:r>
            <a:r>
              <a:rPr dirty="0" sz="2200" spc="30" b="1">
                <a:latin typeface="Arial"/>
                <a:cs typeface="Arial"/>
              </a:rPr>
              <a:t> </a:t>
            </a:r>
            <a:r>
              <a:rPr dirty="0" sz="2200" spc="85" b="1">
                <a:latin typeface="Arial"/>
                <a:cs typeface="Arial"/>
              </a:rPr>
              <a:t>жәнетұрғындарға бағытталған</a:t>
            </a:r>
            <a:r>
              <a:rPr dirty="0" sz="2200" spc="-80" b="1">
                <a:latin typeface="Arial"/>
                <a:cs typeface="Arial"/>
              </a:rPr>
              <a:t> </a:t>
            </a:r>
            <a:r>
              <a:rPr dirty="0" sz="2200" spc="90" b="1">
                <a:latin typeface="Arial"/>
                <a:cs typeface="Arial"/>
              </a:rPr>
              <a:t>шаралар</a:t>
            </a:r>
            <a:r>
              <a:rPr dirty="0" sz="2200" spc="-75" b="1">
                <a:latin typeface="Arial"/>
                <a:cs typeface="Arial"/>
              </a:rPr>
              <a:t> </a:t>
            </a:r>
            <a:r>
              <a:rPr dirty="0" sz="2200" spc="75" b="1">
                <a:latin typeface="Arial"/>
                <a:cs typeface="Arial"/>
              </a:rPr>
              <a:t>деп</a:t>
            </a:r>
            <a:r>
              <a:rPr dirty="0" sz="2200" spc="-75" b="1">
                <a:latin typeface="Arial"/>
                <a:cs typeface="Arial"/>
              </a:rPr>
              <a:t> </a:t>
            </a:r>
            <a:r>
              <a:rPr dirty="0" sz="2200" spc="60" b="1">
                <a:latin typeface="Arial"/>
                <a:cs typeface="Arial"/>
              </a:rPr>
              <a:t>есептейміз</a:t>
            </a:r>
            <a:r>
              <a:rPr dirty="0" sz="2200" spc="60">
                <a:latin typeface="Arial Black"/>
                <a:cs typeface="Arial Black"/>
              </a:rPr>
              <a:t>.</a:t>
            </a:r>
            <a:endParaRPr sz="2200">
              <a:latin typeface="Arial Black"/>
              <a:cs typeface="Arial Black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8333723" y="4055864"/>
            <a:ext cx="8509000" cy="1756410"/>
          </a:xfrm>
          <a:prstGeom prst="rect">
            <a:avLst/>
          </a:prstGeom>
        </p:spPr>
        <p:txBody>
          <a:bodyPr wrap="square" lIns="0" tIns="172085" rIns="0" bIns="0" rtlCol="0" vert="horz">
            <a:spAutoFit/>
          </a:bodyPr>
          <a:lstStyle/>
          <a:p>
            <a:pPr marL="1845310" marR="343535" indent="-1833245">
              <a:lnSpc>
                <a:spcPct val="80500"/>
              </a:lnSpc>
              <a:spcBef>
                <a:spcPts val="1355"/>
              </a:spcBef>
              <a:tabLst>
                <a:tab pos="1884045" algn="l"/>
              </a:tabLst>
            </a:pPr>
            <a:r>
              <a:rPr dirty="0" sz="5300" spc="1325" b="1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dirty="0" sz="5300" spc="795" b="1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r>
              <a:rPr dirty="0" sz="5300" b="1">
                <a:solidFill>
                  <a:srgbClr val="FFFFFF"/>
                </a:solidFill>
                <a:latin typeface="Trebuchet MS"/>
                <a:cs typeface="Trebuchet MS"/>
              </a:rPr>
              <a:t>		</a:t>
            </a:r>
            <a:r>
              <a:rPr dirty="0" sz="2200" spc="140" b="1">
                <a:latin typeface="Arial"/>
                <a:cs typeface="Arial"/>
              </a:rPr>
              <a:t>Заң</a:t>
            </a:r>
            <a:r>
              <a:rPr dirty="0" sz="2200" spc="-65" b="1">
                <a:latin typeface="Arial"/>
                <a:cs typeface="Arial"/>
              </a:rPr>
              <a:t> </a:t>
            </a:r>
            <a:r>
              <a:rPr dirty="0" sz="2200" spc="95" b="1">
                <a:latin typeface="Arial"/>
                <a:cs typeface="Arial"/>
              </a:rPr>
              <a:t>бойынша</a:t>
            </a:r>
            <a:r>
              <a:rPr dirty="0" sz="2200" spc="-65" b="1">
                <a:latin typeface="Arial"/>
                <a:cs typeface="Arial"/>
              </a:rPr>
              <a:t> </a:t>
            </a:r>
            <a:r>
              <a:rPr dirty="0" sz="2200" spc="95" b="1">
                <a:latin typeface="Arial"/>
                <a:cs typeface="Arial"/>
              </a:rPr>
              <a:t>көшелерге</a:t>
            </a:r>
            <a:r>
              <a:rPr dirty="0" sz="2200" spc="-65" b="1">
                <a:latin typeface="Arial"/>
                <a:cs typeface="Arial"/>
              </a:rPr>
              <a:t> </a:t>
            </a:r>
            <a:r>
              <a:rPr dirty="0" sz="2200" spc="85" b="1">
                <a:latin typeface="Arial"/>
                <a:cs typeface="Arial"/>
              </a:rPr>
              <a:t>атау</a:t>
            </a:r>
            <a:r>
              <a:rPr dirty="0" sz="2200" spc="-65" b="1">
                <a:latin typeface="Arial"/>
                <a:cs typeface="Arial"/>
              </a:rPr>
              <a:t> </a:t>
            </a:r>
            <a:r>
              <a:rPr dirty="0" sz="2200" b="1">
                <a:latin typeface="Arial"/>
                <a:cs typeface="Arial"/>
              </a:rPr>
              <a:t>беру</a:t>
            </a:r>
            <a:r>
              <a:rPr dirty="0" sz="2200" spc="-65" b="1">
                <a:latin typeface="Arial"/>
                <a:cs typeface="Arial"/>
              </a:rPr>
              <a:t> </a:t>
            </a:r>
            <a:r>
              <a:rPr dirty="0" sz="2200" spc="60" b="1">
                <a:latin typeface="Arial"/>
                <a:cs typeface="Arial"/>
              </a:rPr>
              <a:t>немесе </a:t>
            </a:r>
            <a:r>
              <a:rPr dirty="0" sz="2200" b="1">
                <a:latin typeface="Arial"/>
                <a:cs typeface="Arial"/>
              </a:rPr>
              <a:t>ауыстыру</a:t>
            </a:r>
            <a:r>
              <a:rPr dirty="0" sz="2200" spc="-55" b="1">
                <a:latin typeface="Arial"/>
                <a:cs typeface="Arial"/>
              </a:rPr>
              <a:t> </a:t>
            </a:r>
            <a:r>
              <a:rPr dirty="0" sz="2200" spc="95" b="1">
                <a:latin typeface="Arial"/>
                <a:cs typeface="Arial"/>
              </a:rPr>
              <a:t>кезінде</a:t>
            </a:r>
            <a:r>
              <a:rPr dirty="0" sz="2200" spc="-50" b="1">
                <a:latin typeface="Arial"/>
                <a:cs typeface="Arial"/>
              </a:rPr>
              <a:t> </a:t>
            </a:r>
            <a:r>
              <a:rPr dirty="0" sz="2200" spc="110" b="1">
                <a:latin typeface="Arial"/>
                <a:cs typeface="Arial"/>
              </a:rPr>
              <a:t>халықтың</a:t>
            </a:r>
            <a:r>
              <a:rPr dirty="0" sz="2200" spc="-50" b="1">
                <a:latin typeface="Arial"/>
                <a:cs typeface="Arial"/>
              </a:rPr>
              <a:t> </a:t>
            </a:r>
            <a:r>
              <a:rPr dirty="0" sz="2200" spc="95" b="1">
                <a:latin typeface="Arial"/>
                <a:cs typeface="Arial"/>
              </a:rPr>
              <a:t>пікірін</a:t>
            </a:r>
            <a:r>
              <a:rPr dirty="0" sz="2200" spc="-50" b="1">
                <a:latin typeface="Arial"/>
                <a:cs typeface="Arial"/>
              </a:rPr>
              <a:t> </a:t>
            </a:r>
            <a:r>
              <a:rPr dirty="0" sz="2200" spc="-10" b="1">
                <a:latin typeface="Arial"/>
                <a:cs typeface="Arial"/>
              </a:rPr>
              <a:t>ескеру</a:t>
            </a:r>
            <a:endParaRPr sz="2200">
              <a:latin typeface="Arial"/>
              <a:cs typeface="Arial"/>
            </a:endParaRPr>
          </a:p>
          <a:p>
            <a:pPr marL="1545590" marR="5080" indent="106680">
              <a:lnSpc>
                <a:spcPts val="2620"/>
              </a:lnSpc>
              <a:spcBef>
                <a:spcPts val="85"/>
              </a:spcBef>
            </a:pPr>
            <a:r>
              <a:rPr dirty="0" sz="2200" spc="90" b="1">
                <a:latin typeface="Arial"/>
                <a:cs typeface="Arial"/>
              </a:rPr>
              <a:t>мәслихаттардың</a:t>
            </a:r>
            <a:r>
              <a:rPr dirty="0" sz="2200" spc="-70" b="1">
                <a:latin typeface="Arial"/>
                <a:cs typeface="Arial"/>
              </a:rPr>
              <a:t> </a:t>
            </a:r>
            <a:r>
              <a:rPr dirty="0" sz="2200" spc="105" b="1">
                <a:latin typeface="Arial"/>
                <a:cs typeface="Arial"/>
              </a:rPr>
              <a:t>тұрақты</a:t>
            </a:r>
            <a:r>
              <a:rPr dirty="0" sz="2200" spc="-70" b="1">
                <a:latin typeface="Arial"/>
                <a:cs typeface="Arial"/>
              </a:rPr>
              <a:t> </a:t>
            </a:r>
            <a:r>
              <a:rPr dirty="0" sz="2200" spc="65" b="1">
                <a:latin typeface="Arial"/>
                <a:cs typeface="Arial"/>
              </a:rPr>
              <a:t>комиссияларының </a:t>
            </a:r>
            <a:r>
              <a:rPr dirty="0" sz="2200" spc="120" b="1">
                <a:latin typeface="Arial"/>
                <a:cs typeface="Arial"/>
              </a:rPr>
              <a:t>көпшілік</a:t>
            </a:r>
            <a:r>
              <a:rPr dirty="0" sz="2200" spc="-90" b="1">
                <a:latin typeface="Arial"/>
                <a:cs typeface="Arial"/>
              </a:rPr>
              <a:t> </a:t>
            </a:r>
            <a:r>
              <a:rPr dirty="0" sz="2200" spc="75" b="1">
                <a:latin typeface="Arial"/>
                <a:cs typeface="Arial"/>
              </a:rPr>
              <a:t>тыңдауы</a:t>
            </a:r>
            <a:r>
              <a:rPr dirty="0" sz="2200" spc="-85" b="1">
                <a:latin typeface="Arial"/>
                <a:cs typeface="Arial"/>
              </a:rPr>
              <a:t> </a:t>
            </a:r>
            <a:r>
              <a:rPr dirty="0" sz="2200" spc="75" b="1">
                <a:latin typeface="Arial"/>
                <a:cs typeface="Arial"/>
              </a:rPr>
              <a:t>арқылы</a:t>
            </a:r>
            <a:r>
              <a:rPr dirty="0" sz="2200" spc="-85" b="1">
                <a:latin typeface="Arial"/>
                <a:cs typeface="Arial"/>
              </a:rPr>
              <a:t> </a:t>
            </a:r>
            <a:r>
              <a:rPr dirty="0" sz="2200" spc="125" b="1">
                <a:latin typeface="Arial"/>
                <a:cs typeface="Arial"/>
              </a:rPr>
              <a:t>жүзеге</a:t>
            </a:r>
            <a:r>
              <a:rPr dirty="0" sz="2200" spc="-85" b="1">
                <a:latin typeface="Arial"/>
                <a:cs typeface="Arial"/>
              </a:rPr>
              <a:t> </a:t>
            </a:r>
            <a:r>
              <a:rPr dirty="0" sz="2200" spc="-10" b="1">
                <a:latin typeface="Arial"/>
                <a:cs typeface="Arial"/>
              </a:rPr>
              <a:t>асырылады</a:t>
            </a:r>
            <a:r>
              <a:rPr dirty="0" sz="2200" spc="-10">
                <a:latin typeface="Arial Black"/>
                <a:cs typeface="Arial Black"/>
              </a:rPr>
              <a:t>.</a:t>
            </a:r>
            <a:endParaRPr sz="2200">
              <a:latin typeface="Arial Black"/>
              <a:cs typeface="Arial Black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9486148" y="7492799"/>
            <a:ext cx="7546340" cy="1694180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 algn="ctr" marL="12065" marR="5080" indent="-635">
              <a:lnSpc>
                <a:spcPts val="2630"/>
              </a:lnSpc>
              <a:spcBef>
                <a:spcPts val="190"/>
              </a:spcBef>
            </a:pPr>
            <a:r>
              <a:rPr dirty="0" sz="2200" spc="-20" b="1">
                <a:latin typeface="Arial"/>
                <a:cs typeface="Arial"/>
              </a:rPr>
              <a:t>Ал</a:t>
            </a:r>
            <a:r>
              <a:rPr dirty="0" sz="2200" spc="-95" b="1">
                <a:latin typeface="Arial"/>
                <a:cs typeface="Arial"/>
              </a:rPr>
              <a:t> </a:t>
            </a:r>
            <a:r>
              <a:rPr dirty="0" sz="2200" b="1">
                <a:latin typeface="Arial"/>
                <a:cs typeface="Arial"/>
              </a:rPr>
              <a:t>бұл</a:t>
            </a:r>
            <a:r>
              <a:rPr dirty="0" sz="2200" spc="-95" b="1">
                <a:latin typeface="Arial"/>
                <a:cs typeface="Arial"/>
              </a:rPr>
              <a:t> </a:t>
            </a:r>
            <a:r>
              <a:rPr dirty="0" sz="2200" spc="75" b="1">
                <a:latin typeface="Arial"/>
                <a:cs typeface="Arial"/>
              </a:rPr>
              <a:t>тыңдаулар</a:t>
            </a:r>
            <a:r>
              <a:rPr dirty="0" sz="2200" spc="-95" b="1">
                <a:latin typeface="Arial"/>
                <a:cs typeface="Arial"/>
              </a:rPr>
              <a:t> </a:t>
            </a:r>
            <a:r>
              <a:rPr dirty="0" sz="2200" spc="120" b="1">
                <a:latin typeface="Arial"/>
                <a:cs typeface="Arial"/>
              </a:rPr>
              <a:t>қаламыздың</a:t>
            </a:r>
            <a:r>
              <a:rPr dirty="0" sz="2200" spc="-95" b="1">
                <a:latin typeface="Arial"/>
                <a:cs typeface="Arial"/>
              </a:rPr>
              <a:t> </a:t>
            </a:r>
            <a:r>
              <a:rPr dirty="0" sz="2200" spc="-10" b="1">
                <a:latin typeface="Arial"/>
                <a:cs typeface="Arial"/>
              </a:rPr>
              <a:t>белсенді </a:t>
            </a:r>
            <a:r>
              <a:rPr dirty="0" sz="2200" spc="100" b="1">
                <a:latin typeface="Arial"/>
                <a:cs typeface="Arial"/>
              </a:rPr>
              <a:t>азаматтары</a:t>
            </a:r>
            <a:r>
              <a:rPr dirty="0" sz="2200" spc="-95" b="1">
                <a:latin typeface="Arial"/>
                <a:cs typeface="Arial"/>
              </a:rPr>
              <a:t> </a:t>
            </a:r>
            <a:r>
              <a:rPr dirty="0" sz="2200" spc="135" b="1">
                <a:latin typeface="Arial"/>
                <a:cs typeface="Arial"/>
              </a:rPr>
              <a:t>мен</a:t>
            </a:r>
            <a:r>
              <a:rPr dirty="0" sz="2200" spc="-85" b="1">
                <a:latin typeface="Arial"/>
                <a:cs typeface="Arial"/>
              </a:rPr>
              <a:t> </a:t>
            </a:r>
            <a:r>
              <a:rPr dirty="0" sz="2200" spc="135" b="1">
                <a:latin typeface="Arial"/>
                <a:cs typeface="Arial"/>
              </a:rPr>
              <a:t>азаматтық</a:t>
            </a:r>
            <a:r>
              <a:rPr dirty="0" sz="2200" spc="-85" b="1">
                <a:latin typeface="Arial"/>
                <a:cs typeface="Arial"/>
              </a:rPr>
              <a:t> </a:t>
            </a:r>
            <a:r>
              <a:rPr dirty="0" sz="2200" spc="160" b="1">
                <a:latin typeface="Arial"/>
                <a:cs typeface="Arial"/>
              </a:rPr>
              <a:t>қоғам</a:t>
            </a:r>
            <a:r>
              <a:rPr dirty="0" sz="2200" spc="-80" b="1">
                <a:latin typeface="Arial"/>
                <a:cs typeface="Arial"/>
              </a:rPr>
              <a:t> </a:t>
            </a:r>
            <a:r>
              <a:rPr dirty="0" sz="2200" spc="40" b="1">
                <a:latin typeface="Arial"/>
                <a:cs typeface="Arial"/>
              </a:rPr>
              <a:t>өкілдерісіз </a:t>
            </a:r>
            <a:r>
              <a:rPr dirty="0" sz="2200" spc="100" b="1">
                <a:latin typeface="Arial"/>
                <a:cs typeface="Arial"/>
              </a:rPr>
              <a:t>өтпейтні</a:t>
            </a:r>
            <a:r>
              <a:rPr dirty="0" sz="2200" spc="-40" b="1">
                <a:latin typeface="Arial"/>
                <a:cs typeface="Arial"/>
              </a:rPr>
              <a:t> </a:t>
            </a:r>
            <a:r>
              <a:rPr dirty="0" sz="2200" spc="114" b="1">
                <a:latin typeface="Arial"/>
                <a:cs typeface="Arial"/>
              </a:rPr>
              <a:t>айдан</a:t>
            </a:r>
            <a:r>
              <a:rPr dirty="0" sz="2200" spc="-40" b="1">
                <a:latin typeface="Arial"/>
                <a:cs typeface="Arial"/>
              </a:rPr>
              <a:t> </a:t>
            </a:r>
            <a:r>
              <a:rPr dirty="0" sz="2200" spc="80" b="1">
                <a:latin typeface="Arial"/>
                <a:cs typeface="Arial"/>
              </a:rPr>
              <a:t>анық</a:t>
            </a:r>
            <a:r>
              <a:rPr dirty="0" sz="2200" spc="80">
                <a:latin typeface="Arial Black"/>
                <a:cs typeface="Arial Black"/>
              </a:rPr>
              <a:t>.</a:t>
            </a:r>
            <a:r>
              <a:rPr dirty="0" sz="2200" spc="-155">
                <a:latin typeface="Arial Black"/>
                <a:cs typeface="Arial Black"/>
              </a:rPr>
              <a:t> </a:t>
            </a:r>
            <a:r>
              <a:rPr dirty="0" sz="2200" b="1">
                <a:latin typeface="Arial"/>
                <a:cs typeface="Arial"/>
              </a:rPr>
              <a:t>Сонымен</a:t>
            </a:r>
            <a:r>
              <a:rPr dirty="0" sz="2200" spc="-40" b="1">
                <a:latin typeface="Arial"/>
                <a:cs typeface="Arial"/>
              </a:rPr>
              <a:t> </a:t>
            </a:r>
            <a:r>
              <a:rPr dirty="0" sz="2200" spc="95" b="1">
                <a:latin typeface="Arial"/>
                <a:cs typeface="Arial"/>
              </a:rPr>
              <a:t>қатар</a:t>
            </a:r>
            <a:r>
              <a:rPr dirty="0" sz="2200" spc="95">
                <a:latin typeface="Arial Black"/>
                <a:cs typeface="Arial Black"/>
              </a:rPr>
              <a:t>,</a:t>
            </a:r>
            <a:r>
              <a:rPr dirty="0" sz="2200" spc="-155">
                <a:latin typeface="Arial Black"/>
                <a:cs typeface="Arial Black"/>
              </a:rPr>
              <a:t> </a:t>
            </a:r>
            <a:r>
              <a:rPr dirty="0" sz="2200" spc="204" b="1">
                <a:latin typeface="Arial"/>
                <a:cs typeface="Arial"/>
              </a:rPr>
              <a:t>жаңа</a:t>
            </a:r>
            <a:r>
              <a:rPr dirty="0" sz="2200" spc="-40" b="1">
                <a:latin typeface="Arial"/>
                <a:cs typeface="Arial"/>
              </a:rPr>
              <a:t> </a:t>
            </a:r>
            <a:r>
              <a:rPr dirty="0" sz="2200" spc="65" b="1">
                <a:latin typeface="Arial"/>
                <a:cs typeface="Arial"/>
              </a:rPr>
              <a:t>атау </a:t>
            </a:r>
            <a:r>
              <a:rPr dirty="0" sz="2200" b="1">
                <a:latin typeface="Arial"/>
                <a:cs typeface="Arial"/>
              </a:rPr>
              <a:t>беру</a:t>
            </a:r>
            <a:r>
              <a:rPr dirty="0" sz="2200" spc="-25" b="1">
                <a:latin typeface="Arial"/>
                <a:cs typeface="Arial"/>
              </a:rPr>
              <a:t> </a:t>
            </a:r>
            <a:r>
              <a:rPr dirty="0" sz="2200" spc="70" b="1">
                <a:latin typeface="Arial"/>
                <a:cs typeface="Arial"/>
              </a:rPr>
              <a:t>немесе</a:t>
            </a:r>
            <a:r>
              <a:rPr dirty="0" sz="2200" spc="-25" b="1">
                <a:latin typeface="Arial"/>
                <a:cs typeface="Arial"/>
              </a:rPr>
              <a:t> </a:t>
            </a:r>
            <a:r>
              <a:rPr dirty="0" sz="2200" spc="50" b="1">
                <a:latin typeface="Arial"/>
                <a:cs typeface="Arial"/>
              </a:rPr>
              <a:t>атауларды</a:t>
            </a:r>
            <a:r>
              <a:rPr dirty="0" sz="2200" spc="-25" b="1">
                <a:latin typeface="Arial"/>
                <a:cs typeface="Arial"/>
              </a:rPr>
              <a:t> </a:t>
            </a:r>
            <a:r>
              <a:rPr dirty="0" sz="2200" b="1">
                <a:latin typeface="Arial"/>
                <a:cs typeface="Arial"/>
              </a:rPr>
              <a:t>ауыстыру</a:t>
            </a:r>
            <a:r>
              <a:rPr dirty="0" sz="2200" spc="-25" b="1">
                <a:latin typeface="Arial"/>
                <a:cs typeface="Arial"/>
              </a:rPr>
              <a:t> </a:t>
            </a:r>
            <a:r>
              <a:rPr dirty="0" sz="2200" spc="125" b="1">
                <a:latin typeface="Arial"/>
                <a:cs typeface="Arial"/>
              </a:rPr>
              <a:t>азаматтық </a:t>
            </a:r>
            <a:r>
              <a:rPr dirty="0" sz="2200" spc="114" b="1">
                <a:latin typeface="Arial"/>
                <a:cs typeface="Arial"/>
              </a:rPr>
              <a:t>қоғамдардың</a:t>
            </a:r>
            <a:r>
              <a:rPr dirty="0" sz="2200" spc="60" b="1">
                <a:latin typeface="Arial"/>
                <a:cs typeface="Arial"/>
              </a:rPr>
              <a:t> </a:t>
            </a:r>
            <a:r>
              <a:rPr dirty="0" sz="2200" spc="10" b="1">
                <a:latin typeface="Arial"/>
                <a:cs typeface="Arial"/>
              </a:rPr>
              <a:t>ұсыныстарымен</a:t>
            </a:r>
            <a:r>
              <a:rPr dirty="0" sz="2200" spc="60" b="1">
                <a:latin typeface="Arial"/>
                <a:cs typeface="Arial"/>
              </a:rPr>
              <a:t> </a:t>
            </a:r>
            <a:r>
              <a:rPr dirty="0" sz="2200" spc="125" b="1">
                <a:latin typeface="Arial"/>
                <a:cs typeface="Arial"/>
              </a:rPr>
              <a:t>жүзеге</a:t>
            </a:r>
            <a:r>
              <a:rPr dirty="0" sz="2200" spc="60" b="1">
                <a:latin typeface="Arial"/>
                <a:cs typeface="Arial"/>
              </a:rPr>
              <a:t> </a:t>
            </a:r>
            <a:r>
              <a:rPr dirty="0" sz="2200" spc="-10" b="1">
                <a:latin typeface="Arial"/>
                <a:cs typeface="Arial"/>
              </a:rPr>
              <a:t>асырылады</a:t>
            </a:r>
            <a:r>
              <a:rPr dirty="0" sz="2200" spc="-10">
                <a:latin typeface="Arial Black"/>
                <a:cs typeface="Arial Black"/>
              </a:rPr>
              <a:t>.</a:t>
            </a:r>
            <a:endParaRPr sz="2200">
              <a:latin typeface="Arial Black"/>
              <a:cs typeface="Arial Black"/>
            </a:endParaRPr>
          </a:p>
        </p:txBody>
      </p:sp>
      <p:pic>
        <p:nvPicPr>
          <p:cNvPr id="12" name="object 12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9566" y="0"/>
            <a:ext cx="1095374" cy="108584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Қонаев Мәслихаты</dc:creator>
  <cp:keywords>DAGyvX07aOU,BAFoNdAipLc,0</cp:keywords>
  <dc:title>Мәслихат және үкіметтік емес ұйым: “Азаматтық қоғам”</dc:title>
  <dcterms:created xsi:type="dcterms:W3CDTF">2025-09-18T03:06:55Z</dcterms:created>
  <dcterms:modified xsi:type="dcterms:W3CDTF">2025-09-18T03:06:55Z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2025-09-18T00:00:00Z</vt:filetime>
  </property>
  <property fmtid="{D5CDD505-2E9C-101B-9397-08002B2CF9AE}" pid="3" name="Creator">
    <vt:lpwstr>Canva</vt:lpwstr>
  </property>
  <property fmtid="{D5CDD505-2E9C-101B-9397-08002B2CF9AE}" pid="4" name="LastSaved">
    <vt:filetime>2025-09-18T00:00:00Z</vt:filetime>
  </property>
  <property fmtid="{D5CDD505-2E9C-101B-9397-08002B2CF9AE}" pid="5" name="Producer">
    <vt:lpwstr>Canva</vt:lpwstr>
  </property>
</Properties>
</file>